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0"/>
  </p:notesMasterIdLst>
  <p:sldIdLst>
    <p:sldId id="259" r:id="rId2"/>
    <p:sldId id="827" r:id="rId3"/>
    <p:sldId id="832" r:id="rId4"/>
    <p:sldId id="831" r:id="rId5"/>
    <p:sldId id="793" r:id="rId6"/>
    <p:sldId id="829" r:id="rId7"/>
    <p:sldId id="833" r:id="rId8"/>
    <p:sldId id="766" r:id="rId9"/>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3" autoAdjust="0"/>
    <p:restoredTop sz="81569" autoAdjust="0"/>
  </p:normalViewPr>
  <p:slideViewPr>
    <p:cSldViewPr snapToGrid="0">
      <p:cViewPr varScale="1">
        <p:scale>
          <a:sx n="72" d="100"/>
          <a:sy n="72" d="100"/>
        </p:scale>
        <p:origin x="55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44EB8-A238-4A74-B7CC-C0FC0610C66D}"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11A558B-4C59-454D-AEDF-0E101B678F2E}">
      <dgm:prSet/>
      <dgm:spPr/>
      <dgm:t>
        <a:bodyPr/>
        <a:lstStyle/>
        <a:p>
          <a:pPr>
            <a:lnSpc>
              <a:spcPct val="100000"/>
            </a:lnSpc>
            <a:defRPr b="1"/>
          </a:pPr>
          <a:r>
            <a:rPr lang="en-US" dirty="0">
              <a:solidFill>
                <a:schemeClr val="bg1"/>
              </a:solidFill>
              <a:latin typeface="Poppins" panose="00000500000000000000" pitchFamily="2" charset="0"/>
              <a:cs typeface="Poppins" panose="00000500000000000000" pitchFamily="2" charset="0"/>
            </a:rPr>
            <a:t>Increased Non-native Fish</a:t>
          </a:r>
        </a:p>
      </dgm:t>
    </dgm:pt>
    <dgm:pt modelId="{A8A16041-3B57-4CF3-9C8C-45FD87A55844}" type="parTrans" cxnId="{5CAD28FA-868A-491C-BBF3-23786C006C5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F51F29AF-0164-4944-8E27-E69C3DA2A651}" type="sibTrans" cxnId="{5CAD28FA-868A-491C-BBF3-23786C006C58}">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15695CDB-B453-4320-A86B-51E46AA68020}">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Non-native species like carp dominate waterways, reducing the presence of iconic native fish in many waterways.</a:t>
          </a:r>
        </a:p>
        <a:p>
          <a:pPr>
            <a:lnSpc>
              <a:spcPct val="100000"/>
            </a:lnSpc>
          </a:pPr>
          <a:endParaRPr lang="en-US" dirty="0">
            <a:solidFill>
              <a:schemeClr val="bg1"/>
            </a:solidFill>
            <a:latin typeface="Poppins" panose="00000500000000000000" pitchFamily="2" charset="0"/>
            <a:cs typeface="Poppins" panose="00000500000000000000" pitchFamily="2" charset="0"/>
          </a:endParaRPr>
        </a:p>
        <a:p>
          <a:pPr>
            <a:lnSpc>
              <a:spcPct val="100000"/>
            </a:lnSpc>
          </a:pPr>
          <a:r>
            <a:rPr lang="en-US" dirty="0">
              <a:solidFill>
                <a:schemeClr val="bg1"/>
              </a:solidFill>
              <a:latin typeface="Poppins" panose="00000500000000000000" pitchFamily="2" charset="0"/>
              <a:cs typeface="Poppins" panose="00000500000000000000" pitchFamily="2" charset="0"/>
            </a:rPr>
            <a:t>Increased interest in carp-muster events in some areas, simply because of numbers.</a:t>
          </a:r>
        </a:p>
      </dgm:t>
    </dgm:pt>
    <dgm:pt modelId="{C04A0D8F-65D9-4F0B-B282-EF5F016308CA}" type="parTrans" cxnId="{029EA0A5-C866-4046-80B3-4924F7F072CE}">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17C44B6C-A38E-4ED3-8BD2-9D549773BB0D}" type="sibTrans" cxnId="{029EA0A5-C866-4046-80B3-4924F7F072CE}">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9DD37403-41BA-4305-AF7C-05F45A8BD9E7}">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Decline of Native Species</a:t>
          </a:r>
        </a:p>
      </dgm:t>
    </dgm:pt>
    <dgm:pt modelId="{679062BF-1692-46E9-B8CC-B04456FBF2AE}" type="parTrans" cxnId="{DEAF05FC-BBB8-435A-854D-EA0B11D87F1B}">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D5030B00-3D7E-4CAF-811E-B224F161E2E2}" type="sibTrans" cxnId="{DEAF05FC-BBB8-435A-854D-EA0B11D87F1B}">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47F6AD63-297E-4E9B-8F80-FBE4AA5BE4EE}">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Native fish populations largely still in decline, despite over a decade of waterway improvements. </a:t>
          </a:r>
        </a:p>
      </dgm:t>
    </dgm:pt>
    <dgm:pt modelId="{B27CC962-DEBA-4E3F-8FA4-0C98960F6374}" type="parTrans" cxnId="{E1C21E9C-3CB8-4A95-B47E-863B436498E2}">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05EDACED-63E1-46EA-B0F7-FE20B0E27ED1}" type="sibTrans" cxnId="{E1C21E9C-3CB8-4A95-B47E-863B436498E2}">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34B62DAF-4051-4DD2-B1E6-0FF256238DFC}">
      <dgm:prSet/>
      <dgm:spPr/>
      <dgm:t>
        <a:bodyPr/>
        <a:lstStyle/>
        <a:p>
          <a:pPr>
            <a:lnSpc>
              <a:spcPct val="100000"/>
            </a:lnSpc>
            <a:defRPr b="1"/>
          </a:pPr>
          <a:r>
            <a:rPr lang="en-US" dirty="0">
              <a:solidFill>
                <a:schemeClr val="bg1"/>
              </a:solidFill>
              <a:latin typeface="Poppins" panose="00000500000000000000" pitchFamily="2" charset="0"/>
              <a:cs typeface="Poppins" panose="00000500000000000000" pitchFamily="2" charset="0"/>
            </a:rPr>
            <a:t>Environmental Changes Observed</a:t>
          </a:r>
        </a:p>
      </dgm:t>
    </dgm:pt>
    <dgm:pt modelId="{00C607D1-8783-42B4-8D06-ACB3FAF899F4}" type="parTrans" cxnId="{78C024F2-FA61-41AF-989F-3E4F5BA923CC}">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944435B3-5189-44E1-8DBE-D6E57B75EFB9}" type="sibTrans" cxnId="{78C024F2-FA61-41AF-989F-3E4F5BA923CC}">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43CA8D91-2287-4C56-8BD6-8DB11069DDE2}">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Fishers report muddier water, fewer aquatic plants, and changing/damaged banks across multiple waterways.</a:t>
          </a:r>
        </a:p>
      </dgm:t>
    </dgm:pt>
    <dgm:pt modelId="{814DFA32-4FA6-47E0-9A0D-A8AEF20C0A2E}" type="parTrans" cxnId="{87BE6FBA-9688-481F-8E6C-1D0CA7937CBA}">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4EF34FA3-55AC-4261-8B16-4F90A3FB286D}" type="sibTrans" cxnId="{87BE6FBA-9688-481F-8E6C-1D0CA7937CBA}">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7BFD587F-6E13-4DB6-8EA2-021C9C37DAB7}">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Value of Fishers' Observations</a:t>
          </a:r>
        </a:p>
      </dgm:t>
    </dgm:pt>
    <dgm:pt modelId="{B5C1E0CC-4B0E-4B0F-90C1-6B9478A8E2C4}" type="parTrans" cxnId="{1C48035A-81EE-4637-9516-C2792A3821E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DD09514B-3B04-4C0D-88C5-AD41BFECFED5}" type="sibTrans" cxnId="{1C48035A-81EE-4637-9516-C2792A3821E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5FB7E77D-4EC9-4C69-83A6-0470CDD50432}">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Fishers’ lived experiences provide top quality data, all anecdotal so far, but we’re starting to collect the information more formally – more on that later.</a:t>
          </a:r>
        </a:p>
      </dgm:t>
    </dgm:pt>
    <dgm:pt modelId="{E7B30D3C-3C7C-4218-BC7E-84850CBB8451}" type="parTrans" cxnId="{1B257AB1-6606-411C-B582-05756F4C39FC}">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D9FF9EAD-D9B9-4525-AEE2-6B0E982B1DF2}" type="sibTrans" cxnId="{1B257AB1-6606-411C-B582-05756F4C39FC}">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3C1BB711-AFA1-4400-A6A9-E5585F3F5783}" type="pres">
      <dgm:prSet presAssocID="{6F444EB8-A238-4A74-B7CC-C0FC0610C66D}" presName="Name0" presStyleCnt="0">
        <dgm:presLayoutVars>
          <dgm:dir/>
          <dgm:resizeHandles val="exact"/>
        </dgm:presLayoutVars>
      </dgm:prSet>
      <dgm:spPr/>
    </dgm:pt>
    <dgm:pt modelId="{D8D7884C-36D5-40C5-8838-6C79E56EA30F}" type="pres">
      <dgm:prSet presAssocID="{E11A558B-4C59-454D-AEDF-0E101B678F2E}" presName="compNode" presStyleCnt="0"/>
      <dgm:spPr/>
    </dgm:pt>
    <dgm:pt modelId="{ABF072C5-7A53-4EED-BE0B-8589A3031585}" type="pres">
      <dgm:prSet presAssocID="{E11A558B-4C59-454D-AEDF-0E101B678F2E}" presName="pictRect" presStyleLbl="revTx" presStyleIdx="0" presStyleCnt="8">
        <dgm:presLayoutVars>
          <dgm:chMax val="0"/>
          <dgm:bulletEnabled/>
        </dgm:presLayoutVars>
      </dgm:prSet>
      <dgm:spPr/>
    </dgm:pt>
    <dgm:pt modelId="{FCBB3184-73CA-4E9F-9DAD-5B852968C110}" type="pres">
      <dgm:prSet presAssocID="{E11A558B-4C59-454D-AEDF-0E101B678F2E}" presName="textRect" presStyleLbl="revTx" presStyleIdx="1" presStyleCnt="8">
        <dgm:presLayoutVars>
          <dgm:bulletEnabled/>
        </dgm:presLayoutVars>
      </dgm:prSet>
      <dgm:spPr/>
    </dgm:pt>
    <dgm:pt modelId="{F35586FE-D0AE-4CB2-B21A-32EF3AFCCD16}" type="pres">
      <dgm:prSet presAssocID="{F51F29AF-0164-4944-8E27-E69C3DA2A651}" presName="sibTrans" presStyleLbl="sibTrans2D1" presStyleIdx="0" presStyleCnt="0"/>
      <dgm:spPr/>
    </dgm:pt>
    <dgm:pt modelId="{572CFBD9-0084-4082-A9F8-C7565F337CCA}" type="pres">
      <dgm:prSet presAssocID="{9DD37403-41BA-4305-AF7C-05F45A8BD9E7}" presName="compNode" presStyleCnt="0"/>
      <dgm:spPr/>
    </dgm:pt>
    <dgm:pt modelId="{03F9C99C-F6BA-42F6-87BE-6BB4F16BD37E}" type="pres">
      <dgm:prSet presAssocID="{9DD37403-41BA-4305-AF7C-05F45A8BD9E7}" presName="pictRect" presStyleLbl="revTx" presStyleIdx="2" presStyleCnt="8">
        <dgm:presLayoutVars>
          <dgm:chMax val="0"/>
          <dgm:bulletEnabled/>
        </dgm:presLayoutVars>
      </dgm:prSet>
      <dgm:spPr/>
    </dgm:pt>
    <dgm:pt modelId="{5619CDCD-8152-4B4B-9BAC-3DF6F99C1A14}" type="pres">
      <dgm:prSet presAssocID="{9DD37403-41BA-4305-AF7C-05F45A8BD9E7}" presName="textRect" presStyleLbl="revTx" presStyleIdx="3" presStyleCnt="8">
        <dgm:presLayoutVars>
          <dgm:bulletEnabled/>
        </dgm:presLayoutVars>
      </dgm:prSet>
      <dgm:spPr/>
    </dgm:pt>
    <dgm:pt modelId="{80EE3CB8-53AD-4762-9191-56FF9BA7603C}" type="pres">
      <dgm:prSet presAssocID="{D5030B00-3D7E-4CAF-811E-B224F161E2E2}" presName="sibTrans" presStyleLbl="sibTrans2D1" presStyleIdx="0" presStyleCnt="0"/>
      <dgm:spPr/>
    </dgm:pt>
    <dgm:pt modelId="{3699AE9C-FFE1-420F-9FD6-CA93D6F4C9E4}" type="pres">
      <dgm:prSet presAssocID="{34B62DAF-4051-4DD2-B1E6-0FF256238DFC}" presName="compNode" presStyleCnt="0"/>
      <dgm:spPr/>
    </dgm:pt>
    <dgm:pt modelId="{FEBD3531-60F9-40CD-B9E5-16F6227B7B27}" type="pres">
      <dgm:prSet presAssocID="{34B62DAF-4051-4DD2-B1E6-0FF256238DFC}" presName="pictRect" presStyleLbl="revTx" presStyleIdx="4" presStyleCnt="8">
        <dgm:presLayoutVars>
          <dgm:chMax val="0"/>
          <dgm:bulletEnabled/>
        </dgm:presLayoutVars>
      </dgm:prSet>
      <dgm:spPr/>
    </dgm:pt>
    <dgm:pt modelId="{E867D198-E19A-425B-96F1-DC9C9E369551}" type="pres">
      <dgm:prSet presAssocID="{34B62DAF-4051-4DD2-B1E6-0FF256238DFC}" presName="textRect" presStyleLbl="revTx" presStyleIdx="5" presStyleCnt="8">
        <dgm:presLayoutVars>
          <dgm:bulletEnabled/>
        </dgm:presLayoutVars>
      </dgm:prSet>
      <dgm:spPr/>
    </dgm:pt>
    <dgm:pt modelId="{4DCFB518-E323-426C-A70C-4CA989B94191}" type="pres">
      <dgm:prSet presAssocID="{944435B3-5189-44E1-8DBE-D6E57B75EFB9}" presName="sibTrans" presStyleLbl="sibTrans2D1" presStyleIdx="0" presStyleCnt="0"/>
      <dgm:spPr/>
    </dgm:pt>
    <dgm:pt modelId="{F986CB21-C5EE-4293-94D0-EBEB7D572BA7}" type="pres">
      <dgm:prSet presAssocID="{7BFD587F-6E13-4DB6-8EA2-021C9C37DAB7}" presName="compNode" presStyleCnt="0"/>
      <dgm:spPr/>
    </dgm:pt>
    <dgm:pt modelId="{7665A178-9A00-41B3-AF80-78417823AF9F}" type="pres">
      <dgm:prSet presAssocID="{7BFD587F-6E13-4DB6-8EA2-021C9C37DAB7}" presName="pictRect" presStyleLbl="revTx" presStyleIdx="6" presStyleCnt="8">
        <dgm:presLayoutVars>
          <dgm:chMax val="0"/>
          <dgm:bulletEnabled/>
        </dgm:presLayoutVars>
      </dgm:prSet>
      <dgm:spPr/>
    </dgm:pt>
    <dgm:pt modelId="{5570CEF5-9EEC-42B1-9B54-EA8F16A42EFD}" type="pres">
      <dgm:prSet presAssocID="{7BFD587F-6E13-4DB6-8EA2-021C9C37DAB7}" presName="textRect" presStyleLbl="revTx" presStyleIdx="7" presStyleCnt="8">
        <dgm:presLayoutVars>
          <dgm:bulletEnabled/>
        </dgm:presLayoutVars>
      </dgm:prSet>
      <dgm:spPr/>
    </dgm:pt>
  </dgm:ptLst>
  <dgm:cxnLst>
    <dgm:cxn modelId="{7A616808-7424-4F07-96D8-A427D48105F2}" type="presOf" srcId="{5FB7E77D-4EC9-4C69-83A6-0470CDD50432}" destId="{5570CEF5-9EEC-42B1-9B54-EA8F16A42EFD}" srcOrd="0" destOrd="0" presId="urn:microsoft.com/office/officeart/2024/3/layout/hArchList1"/>
    <dgm:cxn modelId="{4C1E7F23-138D-4A71-8F77-AB5EFA15294B}" type="presOf" srcId="{D5030B00-3D7E-4CAF-811E-B224F161E2E2}" destId="{80EE3CB8-53AD-4762-9191-56FF9BA7603C}" srcOrd="0" destOrd="0" presId="urn:microsoft.com/office/officeart/2024/3/layout/hArchList1"/>
    <dgm:cxn modelId="{80A8D227-E87E-445F-93C5-A7F3E773941D}" type="presOf" srcId="{15695CDB-B453-4320-A86B-51E46AA68020}" destId="{FCBB3184-73CA-4E9F-9DAD-5B852968C110}" srcOrd="0" destOrd="0" presId="urn:microsoft.com/office/officeart/2024/3/layout/hArchList1"/>
    <dgm:cxn modelId="{4E7FF43B-55C0-4EE9-80DD-AFA136DDCAF5}" type="presOf" srcId="{F51F29AF-0164-4944-8E27-E69C3DA2A651}" destId="{F35586FE-D0AE-4CB2-B21A-32EF3AFCCD16}" srcOrd="0" destOrd="0" presId="urn:microsoft.com/office/officeart/2024/3/layout/hArchList1"/>
    <dgm:cxn modelId="{B8379845-B999-49B6-86C1-62F8BBD710C4}" type="presOf" srcId="{E11A558B-4C59-454D-AEDF-0E101B678F2E}" destId="{ABF072C5-7A53-4EED-BE0B-8589A3031585}" srcOrd="0" destOrd="0" presId="urn:microsoft.com/office/officeart/2024/3/layout/hArchList1"/>
    <dgm:cxn modelId="{8F9A5569-B743-49D1-AEBB-27839D435DFB}" type="presOf" srcId="{6F444EB8-A238-4A74-B7CC-C0FC0610C66D}" destId="{3C1BB711-AFA1-4400-A6A9-E5585F3F5783}" srcOrd="0" destOrd="0" presId="urn:microsoft.com/office/officeart/2024/3/layout/hArchList1"/>
    <dgm:cxn modelId="{BE01BE4B-52B9-4E49-8CE6-6DA314D9B3CC}" type="presOf" srcId="{7BFD587F-6E13-4DB6-8EA2-021C9C37DAB7}" destId="{7665A178-9A00-41B3-AF80-78417823AF9F}" srcOrd="0" destOrd="0" presId="urn:microsoft.com/office/officeart/2024/3/layout/hArchList1"/>
    <dgm:cxn modelId="{1C48035A-81EE-4637-9516-C2792A3821E0}" srcId="{6F444EB8-A238-4A74-B7CC-C0FC0610C66D}" destId="{7BFD587F-6E13-4DB6-8EA2-021C9C37DAB7}" srcOrd="3" destOrd="0" parTransId="{B5C1E0CC-4B0E-4B0F-90C1-6B9478A8E2C4}" sibTransId="{DD09514B-3B04-4C0D-88C5-AD41BFECFED5}"/>
    <dgm:cxn modelId="{86DDA98F-1DE6-4E73-AAF0-DDB3BAFFF795}" type="presOf" srcId="{47F6AD63-297E-4E9B-8F80-FBE4AA5BE4EE}" destId="{5619CDCD-8152-4B4B-9BAC-3DF6F99C1A14}" srcOrd="0" destOrd="0" presId="urn:microsoft.com/office/officeart/2024/3/layout/hArchList1"/>
    <dgm:cxn modelId="{E1C21E9C-3CB8-4A95-B47E-863B436498E2}" srcId="{9DD37403-41BA-4305-AF7C-05F45A8BD9E7}" destId="{47F6AD63-297E-4E9B-8F80-FBE4AA5BE4EE}" srcOrd="0" destOrd="0" parTransId="{B27CC962-DEBA-4E3F-8FA4-0C98960F6374}" sibTransId="{05EDACED-63E1-46EA-B0F7-FE20B0E27ED1}"/>
    <dgm:cxn modelId="{14E3F3A3-7D8B-4AC3-B04D-F1C24883B08A}" type="presOf" srcId="{43CA8D91-2287-4C56-8BD6-8DB11069DDE2}" destId="{E867D198-E19A-425B-96F1-DC9C9E369551}" srcOrd="0" destOrd="0" presId="urn:microsoft.com/office/officeart/2024/3/layout/hArchList1"/>
    <dgm:cxn modelId="{029EA0A5-C866-4046-80B3-4924F7F072CE}" srcId="{E11A558B-4C59-454D-AEDF-0E101B678F2E}" destId="{15695CDB-B453-4320-A86B-51E46AA68020}" srcOrd="0" destOrd="0" parTransId="{C04A0D8F-65D9-4F0B-B282-EF5F016308CA}" sibTransId="{17C44B6C-A38E-4ED3-8BD2-9D549773BB0D}"/>
    <dgm:cxn modelId="{1B257AB1-6606-411C-B582-05756F4C39FC}" srcId="{7BFD587F-6E13-4DB6-8EA2-021C9C37DAB7}" destId="{5FB7E77D-4EC9-4C69-83A6-0470CDD50432}" srcOrd="0" destOrd="0" parTransId="{E7B30D3C-3C7C-4218-BC7E-84850CBB8451}" sibTransId="{D9FF9EAD-D9B9-4525-AEE2-6B0E982B1DF2}"/>
    <dgm:cxn modelId="{06276CB4-351F-494C-A808-541585EE7381}" type="presOf" srcId="{34B62DAF-4051-4DD2-B1E6-0FF256238DFC}" destId="{FEBD3531-60F9-40CD-B9E5-16F6227B7B27}" srcOrd="0" destOrd="0" presId="urn:microsoft.com/office/officeart/2024/3/layout/hArchList1"/>
    <dgm:cxn modelId="{87BE6FBA-9688-481F-8E6C-1D0CA7937CBA}" srcId="{34B62DAF-4051-4DD2-B1E6-0FF256238DFC}" destId="{43CA8D91-2287-4C56-8BD6-8DB11069DDE2}" srcOrd="0" destOrd="0" parTransId="{814DFA32-4FA6-47E0-9A0D-A8AEF20C0A2E}" sibTransId="{4EF34FA3-55AC-4261-8B16-4F90A3FB286D}"/>
    <dgm:cxn modelId="{78C024F2-FA61-41AF-989F-3E4F5BA923CC}" srcId="{6F444EB8-A238-4A74-B7CC-C0FC0610C66D}" destId="{34B62DAF-4051-4DD2-B1E6-0FF256238DFC}" srcOrd="2" destOrd="0" parTransId="{00C607D1-8783-42B4-8D06-ACB3FAF899F4}" sibTransId="{944435B3-5189-44E1-8DBE-D6E57B75EFB9}"/>
    <dgm:cxn modelId="{D48455F7-9A8A-46D4-81EC-1371482B2772}" type="presOf" srcId="{944435B3-5189-44E1-8DBE-D6E57B75EFB9}" destId="{4DCFB518-E323-426C-A70C-4CA989B94191}" srcOrd="0" destOrd="0" presId="urn:microsoft.com/office/officeart/2024/3/layout/hArchList1"/>
    <dgm:cxn modelId="{5CAD28FA-868A-491C-BBF3-23786C006C58}" srcId="{6F444EB8-A238-4A74-B7CC-C0FC0610C66D}" destId="{E11A558B-4C59-454D-AEDF-0E101B678F2E}" srcOrd="0" destOrd="0" parTransId="{A8A16041-3B57-4CF3-9C8C-45FD87A55844}" sibTransId="{F51F29AF-0164-4944-8E27-E69C3DA2A651}"/>
    <dgm:cxn modelId="{DEAF05FC-BBB8-435A-854D-EA0B11D87F1B}" srcId="{6F444EB8-A238-4A74-B7CC-C0FC0610C66D}" destId="{9DD37403-41BA-4305-AF7C-05F45A8BD9E7}" srcOrd="1" destOrd="0" parTransId="{679062BF-1692-46E9-B8CC-B04456FBF2AE}" sibTransId="{D5030B00-3D7E-4CAF-811E-B224F161E2E2}"/>
    <dgm:cxn modelId="{8ABE5DFD-91C0-4923-ABE5-91D6E2498E37}" type="presOf" srcId="{9DD37403-41BA-4305-AF7C-05F45A8BD9E7}" destId="{03F9C99C-F6BA-42F6-87BE-6BB4F16BD37E}" srcOrd="0" destOrd="0" presId="urn:microsoft.com/office/officeart/2024/3/layout/hArchList1"/>
    <dgm:cxn modelId="{24292556-D5BB-471A-9C70-10ABDBB08F24}" type="presParOf" srcId="{3C1BB711-AFA1-4400-A6A9-E5585F3F5783}" destId="{D8D7884C-36D5-40C5-8838-6C79E56EA30F}" srcOrd="0" destOrd="0" presId="urn:microsoft.com/office/officeart/2024/3/layout/hArchList1"/>
    <dgm:cxn modelId="{9D884354-E916-486B-BB80-FF569DF97C73}" type="presParOf" srcId="{D8D7884C-36D5-40C5-8838-6C79E56EA30F}" destId="{ABF072C5-7A53-4EED-BE0B-8589A3031585}" srcOrd="0" destOrd="0" presId="urn:microsoft.com/office/officeart/2024/3/layout/hArchList1"/>
    <dgm:cxn modelId="{B6264C20-3001-4082-9BCE-BA4A8BB9D1CE}" type="presParOf" srcId="{D8D7884C-36D5-40C5-8838-6C79E56EA30F}" destId="{FCBB3184-73CA-4E9F-9DAD-5B852968C110}" srcOrd="1" destOrd="0" presId="urn:microsoft.com/office/officeart/2024/3/layout/hArchList1"/>
    <dgm:cxn modelId="{F51915CD-DDFA-45AA-89FD-2A85A62E16F1}" type="presParOf" srcId="{3C1BB711-AFA1-4400-A6A9-E5585F3F5783}" destId="{F35586FE-D0AE-4CB2-B21A-32EF3AFCCD16}" srcOrd="1" destOrd="0" presId="urn:microsoft.com/office/officeart/2024/3/layout/hArchList1"/>
    <dgm:cxn modelId="{1A3B044F-8B6F-4848-B721-E5E57DEFF43B}" type="presParOf" srcId="{3C1BB711-AFA1-4400-A6A9-E5585F3F5783}" destId="{572CFBD9-0084-4082-A9F8-C7565F337CCA}" srcOrd="2" destOrd="0" presId="urn:microsoft.com/office/officeart/2024/3/layout/hArchList1"/>
    <dgm:cxn modelId="{B28A2A39-5E09-4D68-9D45-84BCB21B2F42}" type="presParOf" srcId="{572CFBD9-0084-4082-A9F8-C7565F337CCA}" destId="{03F9C99C-F6BA-42F6-87BE-6BB4F16BD37E}" srcOrd="0" destOrd="0" presId="urn:microsoft.com/office/officeart/2024/3/layout/hArchList1"/>
    <dgm:cxn modelId="{346DEEC5-5794-44AF-918B-8F9BF1735AB2}" type="presParOf" srcId="{572CFBD9-0084-4082-A9F8-C7565F337CCA}" destId="{5619CDCD-8152-4B4B-9BAC-3DF6F99C1A14}" srcOrd="1" destOrd="0" presId="urn:microsoft.com/office/officeart/2024/3/layout/hArchList1"/>
    <dgm:cxn modelId="{122AE5F3-78C9-4A84-838C-BEFF27254E3D}" type="presParOf" srcId="{3C1BB711-AFA1-4400-A6A9-E5585F3F5783}" destId="{80EE3CB8-53AD-4762-9191-56FF9BA7603C}" srcOrd="3" destOrd="0" presId="urn:microsoft.com/office/officeart/2024/3/layout/hArchList1"/>
    <dgm:cxn modelId="{525ACC43-2098-4635-8F95-1EFC14CE7246}" type="presParOf" srcId="{3C1BB711-AFA1-4400-A6A9-E5585F3F5783}" destId="{3699AE9C-FFE1-420F-9FD6-CA93D6F4C9E4}" srcOrd="4" destOrd="0" presId="urn:microsoft.com/office/officeart/2024/3/layout/hArchList1"/>
    <dgm:cxn modelId="{2996CFE8-5A49-4DF2-894F-F4028FF35661}" type="presParOf" srcId="{3699AE9C-FFE1-420F-9FD6-CA93D6F4C9E4}" destId="{FEBD3531-60F9-40CD-B9E5-16F6227B7B27}" srcOrd="0" destOrd="0" presId="urn:microsoft.com/office/officeart/2024/3/layout/hArchList1"/>
    <dgm:cxn modelId="{4B8BF425-C540-4F43-9C71-8F9F29B14847}" type="presParOf" srcId="{3699AE9C-FFE1-420F-9FD6-CA93D6F4C9E4}" destId="{E867D198-E19A-425B-96F1-DC9C9E369551}" srcOrd="1" destOrd="0" presId="urn:microsoft.com/office/officeart/2024/3/layout/hArchList1"/>
    <dgm:cxn modelId="{CC498E06-B005-4338-9E0E-E8BFCCE7AD44}" type="presParOf" srcId="{3C1BB711-AFA1-4400-A6A9-E5585F3F5783}" destId="{4DCFB518-E323-426C-A70C-4CA989B94191}" srcOrd="5" destOrd="0" presId="urn:microsoft.com/office/officeart/2024/3/layout/hArchList1"/>
    <dgm:cxn modelId="{B31E6CA6-98B6-4145-BAB4-0A5C19C73F0D}" type="presParOf" srcId="{3C1BB711-AFA1-4400-A6A9-E5585F3F5783}" destId="{F986CB21-C5EE-4293-94D0-EBEB7D572BA7}" srcOrd="6" destOrd="0" presId="urn:microsoft.com/office/officeart/2024/3/layout/hArchList1"/>
    <dgm:cxn modelId="{E87AA7D3-F5DF-4343-8DA4-2A3416CC2015}" type="presParOf" srcId="{F986CB21-C5EE-4293-94D0-EBEB7D572BA7}" destId="{7665A178-9A00-41B3-AF80-78417823AF9F}" srcOrd="0" destOrd="0" presId="urn:microsoft.com/office/officeart/2024/3/layout/hArchList1"/>
    <dgm:cxn modelId="{220C8969-5872-4CE3-93F5-D0EC17E35F98}" type="presParOf" srcId="{F986CB21-C5EE-4293-94D0-EBEB7D572BA7}" destId="{5570CEF5-9EEC-42B1-9B54-EA8F16A42EF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6DCC4-2CC6-48A2-A97A-26B505902E9C}"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26AF87FA-D29F-4892-970F-732CE69F4AB3}">
      <dgm:prSet custT="1"/>
      <dgm:spPr/>
      <dgm:t>
        <a:bodyPr/>
        <a:lstStyle/>
        <a:p>
          <a:pPr>
            <a:lnSpc>
              <a:spcPct val="100000"/>
            </a:lnSpc>
            <a:defRPr b="1"/>
          </a:pPr>
          <a:r>
            <a:rPr lang="en-US" sz="2400" dirty="0">
              <a:solidFill>
                <a:schemeClr val="bg1"/>
              </a:solidFill>
            </a:rPr>
            <a:t>THEN: Initial Carp Introduction</a:t>
          </a:r>
        </a:p>
      </dgm:t>
    </dgm:pt>
    <dgm:pt modelId="{5ACCBF77-48E6-42EB-BDAC-D4AAFFB76BDC}" type="parTrans" cxnId="{4D087D5C-D100-48FF-AA0D-D38BD2B81ED1}">
      <dgm:prSet/>
      <dgm:spPr/>
      <dgm:t>
        <a:bodyPr/>
        <a:lstStyle/>
        <a:p>
          <a:endParaRPr lang="en-US" sz="2400">
            <a:solidFill>
              <a:schemeClr val="bg1"/>
            </a:solidFill>
          </a:endParaRPr>
        </a:p>
      </dgm:t>
    </dgm:pt>
    <dgm:pt modelId="{3FDE72D5-91F0-4F3C-9F57-802D744F1C11}" type="sibTrans" cxnId="{4D087D5C-D100-48FF-AA0D-D38BD2B81ED1}">
      <dgm:prSet/>
      <dgm:spPr/>
      <dgm:t>
        <a:bodyPr/>
        <a:lstStyle/>
        <a:p>
          <a:pPr>
            <a:lnSpc>
              <a:spcPct val="100000"/>
            </a:lnSpc>
            <a:defRPr b="1"/>
          </a:pPr>
          <a:endParaRPr lang="en-US" sz="2400">
            <a:solidFill>
              <a:schemeClr val="bg1"/>
            </a:solidFill>
          </a:endParaRPr>
        </a:p>
      </dgm:t>
    </dgm:pt>
    <dgm:pt modelId="{B8D62CB8-B8EB-4412-8469-BC5975A388DE}">
      <dgm:prSet custT="1"/>
      <dgm:spPr/>
      <dgm:t>
        <a:bodyPr/>
        <a:lstStyle/>
        <a:p>
          <a:pPr>
            <a:lnSpc>
              <a:spcPct val="100000"/>
            </a:lnSpc>
          </a:pPr>
          <a:r>
            <a:rPr lang="en-US" sz="1800" dirty="0">
              <a:solidFill>
                <a:schemeClr val="bg1"/>
              </a:solidFill>
            </a:rPr>
            <a:t>Carp introduced in the 1800s initially had limited distribution and largely failed to compete and establish.</a:t>
          </a:r>
        </a:p>
      </dgm:t>
    </dgm:pt>
    <dgm:pt modelId="{76412CB6-F7F3-43CB-BD32-F2EE32EB6C0E}" type="parTrans" cxnId="{CB79152A-12AA-4C22-942E-FFC57D589F19}">
      <dgm:prSet/>
      <dgm:spPr/>
      <dgm:t>
        <a:bodyPr/>
        <a:lstStyle/>
        <a:p>
          <a:endParaRPr lang="en-US" sz="2400">
            <a:solidFill>
              <a:schemeClr val="bg1"/>
            </a:solidFill>
          </a:endParaRPr>
        </a:p>
      </dgm:t>
    </dgm:pt>
    <dgm:pt modelId="{F0655688-C0B3-47FA-AE09-DFB96F5DC733}" type="sibTrans" cxnId="{CB79152A-12AA-4C22-942E-FFC57D589F19}">
      <dgm:prSet/>
      <dgm:spPr/>
      <dgm:t>
        <a:bodyPr/>
        <a:lstStyle/>
        <a:p>
          <a:endParaRPr lang="en-US" sz="2400">
            <a:solidFill>
              <a:schemeClr val="bg1"/>
            </a:solidFill>
          </a:endParaRPr>
        </a:p>
      </dgm:t>
    </dgm:pt>
    <dgm:pt modelId="{E78FA5B5-3F5C-4889-888B-0013B4072504}">
      <dgm:prSet custT="1"/>
      <dgm:spPr/>
      <dgm:t>
        <a:bodyPr/>
        <a:lstStyle/>
        <a:p>
          <a:pPr>
            <a:lnSpc>
              <a:spcPct val="100000"/>
            </a:lnSpc>
            <a:defRPr b="1"/>
          </a:pPr>
          <a:r>
            <a:rPr lang="en-US" sz="2400" dirty="0">
              <a:solidFill>
                <a:schemeClr val="bg1"/>
              </a:solidFill>
            </a:rPr>
            <a:t>NOW: Carp Boom + River Degradation</a:t>
          </a:r>
        </a:p>
      </dgm:t>
    </dgm:pt>
    <dgm:pt modelId="{5C0F7C6E-DC5F-4A9C-883B-EBA08246920B}" type="parTrans" cxnId="{F4BBD4B3-63CF-4844-B37F-E5B0AF47EA7C}">
      <dgm:prSet/>
      <dgm:spPr/>
      <dgm:t>
        <a:bodyPr/>
        <a:lstStyle/>
        <a:p>
          <a:endParaRPr lang="en-US" sz="2400">
            <a:solidFill>
              <a:schemeClr val="bg1"/>
            </a:solidFill>
          </a:endParaRPr>
        </a:p>
      </dgm:t>
    </dgm:pt>
    <dgm:pt modelId="{9E1A794C-DD30-4B29-AAE3-AA7CE8795DEA}" type="sibTrans" cxnId="{F4BBD4B3-63CF-4844-B37F-E5B0AF47EA7C}">
      <dgm:prSet/>
      <dgm:spPr/>
      <dgm:t>
        <a:bodyPr/>
        <a:lstStyle/>
        <a:p>
          <a:pPr>
            <a:lnSpc>
              <a:spcPct val="100000"/>
            </a:lnSpc>
            <a:defRPr b="1"/>
          </a:pPr>
          <a:endParaRPr lang="en-US" sz="2400">
            <a:solidFill>
              <a:schemeClr val="bg1"/>
            </a:solidFill>
          </a:endParaRPr>
        </a:p>
      </dgm:t>
    </dgm:pt>
    <dgm:pt modelId="{C211A311-9964-4259-9BB1-EC2CCB0E8047}">
      <dgm:prSet custT="1"/>
      <dgm:spPr/>
      <dgm:t>
        <a:bodyPr/>
        <a:lstStyle/>
        <a:p>
          <a:pPr>
            <a:lnSpc>
              <a:spcPct val="100000"/>
            </a:lnSpc>
          </a:pPr>
          <a:r>
            <a:rPr lang="en-US" sz="1800" dirty="0">
              <a:solidFill>
                <a:schemeClr val="bg1"/>
              </a:solidFill>
            </a:rPr>
            <a:t>River regulation and pollution shifted conditions, enabling carp to dominate native species. Floods exacerbate issue.</a:t>
          </a:r>
        </a:p>
      </dgm:t>
    </dgm:pt>
    <dgm:pt modelId="{EB9793E2-21C9-4418-866E-605F417BAA65}" type="parTrans" cxnId="{B030FF2F-F1F5-4AE7-962E-AD13FA04AB92}">
      <dgm:prSet/>
      <dgm:spPr/>
      <dgm:t>
        <a:bodyPr/>
        <a:lstStyle/>
        <a:p>
          <a:endParaRPr lang="en-US" sz="2400">
            <a:solidFill>
              <a:schemeClr val="bg1"/>
            </a:solidFill>
          </a:endParaRPr>
        </a:p>
      </dgm:t>
    </dgm:pt>
    <dgm:pt modelId="{E39D5E4C-917A-4B52-8401-796024D03E5C}" type="sibTrans" cxnId="{B030FF2F-F1F5-4AE7-962E-AD13FA04AB92}">
      <dgm:prSet/>
      <dgm:spPr/>
      <dgm:t>
        <a:bodyPr/>
        <a:lstStyle/>
        <a:p>
          <a:endParaRPr lang="en-US" sz="2400">
            <a:solidFill>
              <a:schemeClr val="bg1"/>
            </a:solidFill>
          </a:endParaRPr>
        </a:p>
      </dgm:t>
    </dgm:pt>
    <dgm:pt modelId="{F82B464F-7ECA-4778-9F55-5F0BEF015AFD}">
      <dgm:prSet custT="1"/>
      <dgm:spPr/>
      <dgm:t>
        <a:bodyPr/>
        <a:lstStyle/>
        <a:p>
          <a:pPr>
            <a:lnSpc>
              <a:spcPct val="100000"/>
            </a:lnSpc>
            <a:defRPr b="1"/>
          </a:pPr>
          <a:r>
            <a:rPr lang="en-US" sz="2400" dirty="0">
              <a:solidFill>
                <a:schemeClr val="bg1"/>
              </a:solidFill>
            </a:rPr>
            <a:t>NEXT: Restoration and Hope</a:t>
          </a:r>
        </a:p>
      </dgm:t>
    </dgm:pt>
    <dgm:pt modelId="{49722AC8-877C-41B4-BAED-C6F33C3C239B}" type="parTrans" cxnId="{78085C0E-D45F-4101-90F7-07F58FE075FB}">
      <dgm:prSet/>
      <dgm:spPr/>
      <dgm:t>
        <a:bodyPr/>
        <a:lstStyle/>
        <a:p>
          <a:endParaRPr lang="en-US" sz="2400">
            <a:solidFill>
              <a:schemeClr val="bg1"/>
            </a:solidFill>
          </a:endParaRPr>
        </a:p>
      </dgm:t>
    </dgm:pt>
    <dgm:pt modelId="{23D6A44E-08C1-4351-BC6E-2CE7357C6E21}" type="sibTrans" cxnId="{78085C0E-D45F-4101-90F7-07F58FE075FB}">
      <dgm:prSet/>
      <dgm:spPr/>
      <dgm:t>
        <a:bodyPr/>
        <a:lstStyle/>
        <a:p>
          <a:endParaRPr lang="en-US" sz="2400">
            <a:solidFill>
              <a:schemeClr val="bg1"/>
            </a:solidFill>
          </a:endParaRPr>
        </a:p>
      </dgm:t>
    </dgm:pt>
    <dgm:pt modelId="{430FB763-3AAD-4549-BC0D-5036470CEF97}">
      <dgm:prSet custT="1"/>
      <dgm:spPr/>
      <dgm:t>
        <a:bodyPr/>
        <a:lstStyle/>
        <a:p>
          <a:pPr>
            <a:lnSpc>
              <a:spcPct val="100000"/>
            </a:lnSpc>
          </a:pPr>
          <a:r>
            <a:rPr lang="en-US" sz="1800" dirty="0">
              <a:solidFill>
                <a:schemeClr val="bg1"/>
              </a:solidFill>
            </a:rPr>
            <a:t>Greatly reducing carp numbers, and restoring river health can reduce carp dominance and support native fish recovery and competition.</a:t>
          </a:r>
        </a:p>
      </dgm:t>
    </dgm:pt>
    <dgm:pt modelId="{8B02635B-E1D7-4FF5-A3A9-3E03FD5465CA}" type="parTrans" cxnId="{71602C22-BCA7-4CA3-A82E-3FAE6D3724E5}">
      <dgm:prSet/>
      <dgm:spPr/>
      <dgm:t>
        <a:bodyPr/>
        <a:lstStyle/>
        <a:p>
          <a:endParaRPr lang="en-US" sz="2400">
            <a:solidFill>
              <a:schemeClr val="bg1"/>
            </a:solidFill>
          </a:endParaRPr>
        </a:p>
      </dgm:t>
    </dgm:pt>
    <dgm:pt modelId="{0176D296-6A6F-4D09-9EBE-CAC45CBAA77D}" type="sibTrans" cxnId="{71602C22-BCA7-4CA3-A82E-3FAE6D3724E5}">
      <dgm:prSet/>
      <dgm:spPr/>
      <dgm:t>
        <a:bodyPr/>
        <a:lstStyle/>
        <a:p>
          <a:endParaRPr lang="en-US" sz="2400">
            <a:solidFill>
              <a:schemeClr val="bg1"/>
            </a:solidFill>
          </a:endParaRPr>
        </a:p>
      </dgm:t>
    </dgm:pt>
    <dgm:pt modelId="{DB566E5F-747E-4886-9D63-E9D65DC35254}" type="pres">
      <dgm:prSet presAssocID="{1E46DCC4-2CC6-48A2-A97A-26B505902E9C}" presName="Name0" presStyleCnt="0">
        <dgm:presLayoutVars>
          <dgm:dir/>
          <dgm:resizeHandles val="exact"/>
        </dgm:presLayoutVars>
      </dgm:prSet>
      <dgm:spPr/>
    </dgm:pt>
    <dgm:pt modelId="{CC299D2B-550D-4893-B269-D21066E2B7CE}" type="pres">
      <dgm:prSet presAssocID="{26AF87FA-D29F-4892-970F-732CE69F4AB3}" presName="compNode" presStyleCnt="0"/>
      <dgm:spPr/>
    </dgm:pt>
    <dgm:pt modelId="{A5864BFC-862F-4C66-A566-C94AC6331D9B}" type="pres">
      <dgm:prSet presAssocID="{26AF87FA-D29F-4892-970F-732CE69F4AB3}" presName="pictRect" presStyleLbl="revTx" presStyleIdx="0" presStyleCnt="6">
        <dgm:presLayoutVars>
          <dgm:chMax val="0"/>
          <dgm:bulletEnabled/>
        </dgm:presLayoutVars>
      </dgm:prSet>
      <dgm:spPr/>
    </dgm:pt>
    <dgm:pt modelId="{08C8AC17-90E1-41D5-81AF-6A5A8F2F5FCD}" type="pres">
      <dgm:prSet presAssocID="{26AF87FA-D29F-4892-970F-732CE69F4AB3}" presName="textRect" presStyleLbl="revTx" presStyleIdx="1" presStyleCnt="6">
        <dgm:presLayoutVars>
          <dgm:bulletEnabled/>
        </dgm:presLayoutVars>
      </dgm:prSet>
      <dgm:spPr/>
    </dgm:pt>
    <dgm:pt modelId="{CFC4DDDF-89DD-4A33-B508-467E76D9DAF7}" type="pres">
      <dgm:prSet presAssocID="{3FDE72D5-91F0-4F3C-9F57-802D744F1C11}" presName="sibTrans" presStyleLbl="sibTrans2D1" presStyleIdx="0" presStyleCnt="0"/>
      <dgm:spPr/>
    </dgm:pt>
    <dgm:pt modelId="{C6B16023-87E7-4485-8D98-E5F55C7D1A64}" type="pres">
      <dgm:prSet presAssocID="{E78FA5B5-3F5C-4889-888B-0013B4072504}" presName="compNode" presStyleCnt="0"/>
      <dgm:spPr/>
    </dgm:pt>
    <dgm:pt modelId="{C954AC7E-159E-4438-BD02-E71B96DFB856}" type="pres">
      <dgm:prSet presAssocID="{E78FA5B5-3F5C-4889-888B-0013B4072504}" presName="pictRect" presStyleLbl="revTx" presStyleIdx="2" presStyleCnt="6">
        <dgm:presLayoutVars>
          <dgm:chMax val="0"/>
          <dgm:bulletEnabled/>
        </dgm:presLayoutVars>
      </dgm:prSet>
      <dgm:spPr/>
    </dgm:pt>
    <dgm:pt modelId="{5645DB36-2F29-48A0-BBC5-8DC31F23E5C2}" type="pres">
      <dgm:prSet presAssocID="{E78FA5B5-3F5C-4889-888B-0013B4072504}" presName="textRect" presStyleLbl="revTx" presStyleIdx="3" presStyleCnt="6">
        <dgm:presLayoutVars>
          <dgm:bulletEnabled/>
        </dgm:presLayoutVars>
      </dgm:prSet>
      <dgm:spPr/>
    </dgm:pt>
    <dgm:pt modelId="{45CAD18D-53B2-43C6-B594-170680361E0D}" type="pres">
      <dgm:prSet presAssocID="{9E1A794C-DD30-4B29-AAE3-AA7CE8795DEA}" presName="sibTrans" presStyleLbl="sibTrans2D1" presStyleIdx="0" presStyleCnt="0"/>
      <dgm:spPr/>
    </dgm:pt>
    <dgm:pt modelId="{46A7AFC0-2DA9-4442-B0B7-2E109B58F67F}" type="pres">
      <dgm:prSet presAssocID="{F82B464F-7ECA-4778-9F55-5F0BEF015AFD}" presName="compNode" presStyleCnt="0"/>
      <dgm:spPr/>
    </dgm:pt>
    <dgm:pt modelId="{0E1AB906-FA06-4B94-9B30-A09A3C22289C}" type="pres">
      <dgm:prSet presAssocID="{F82B464F-7ECA-4778-9F55-5F0BEF015AFD}" presName="pictRect" presStyleLbl="revTx" presStyleIdx="4" presStyleCnt="6">
        <dgm:presLayoutVars>
          <dgm:chMax val="0"/>
          <dgm:bulletEnabled/>
        </dgm:presLayoutVars>
      </dgm:prSet>
      <dgm:spPr/>
    </dgm:pt>
    <dgm:pt modelId="{A2CC06C1-8C31-4CC1-B65E-85F4FCFE0564}" type="pres">
      <dgm:prSet presAssocID="{F82B464F-7ECA-4778-9F55-5F0BEF015AFD}" presName="textRect" presStyleLbl="revTx" presStyleIdx="5" presStyleCnt="6">
        <dgm:presLayoutVars>
          <dgm:bulletEnabled/>
        </dgm:presLayoutVars>
      </dgm:prSet>
      <dgm:spPr/>
    </dgm:pt>
  </dgm:ptLst>
  <dgm:cxnLst>
    <dgm:cxn modelId="{78085C0E-D45F-4101-90F7-07F58FE075FB}" srcId="{1E46DCC4-2CC6-48A2-A97A-26B505902E9C}" destId="{F82B464F-7ECA-4778-9F55-5F0BEF015AFD}" srcOrd="2" destOrd="0" parTransId="{49722AC8-877C-41B4-BAED-C6F33C3C239B}" sibTransId="{23D6A44E-08C1-4351-BC6E-2CE7357C6E21}"/>
    <dgm:cxn modelId="{5A6DC20F-70D1-4D9E-937A-B50A90D3AD2C}" type="presOf" srcId="{26AF87FA-D29F-4892-970F-732CE69F4AB3}" destId="{A5864BFC-862F-4C66-A566-C94AC6331D9B}" srcOrd="0" destOrd="0" presId="urn:microsoft.com/office/officeart/2024/3/layout/hArchList1"/>
    <dgm:cxn modelId="{F901D712-35B3-406E-B16C-94CAEBF5F6BE}" type="presOf" srcId="{3FDE72D5-91F0-4F3C-9F57-802D744F1C11}" destId="{CFC4DDDF-89DD-4A33-B508-467E76D9DAF7}" srcOrd="0" destOrd="0" presId="urn:microsoft.com/office/officeart/2024/3/layout/hArchList1"/>
    <dgm:cxn modelId="{7B709820-E57C-4871-9353-2A07F2FC37D6}" type="presOf" srcId="{1E46DCC4-2CC6-48A2-A97A-26B505902E9C}" destId="{DB566E5F-747E-4886-9D63-E9D65DC35254}" srcOrd="0" destOrd="0" presId="urn:microsoft.com/office/officeart/2024/3/layout/hArchList1"/>
    <dgm:cxn modelId="{71602C22-BCA7-4CA3-A82E-3FAE6D3724E5}" srcId="{F82B464F-7ECA-4778-9F55-5F0BEF015AFD}" destId="{430FB763-3AAD-4549-BC0D-5036470CEF97}" srcOrd="0" destOrd="0" parTransId="{8B02635B-E1D7-4FF5-A3A9-3E03FD5465CA}" sibTransId="{0176D296-6A6F-4D09-9EBE-CAC45CBAA77D}"/>
    <dgm:cxn modelId="{CB79152A-12AA-4C22-942E-FFC57D589F19}" srcId="{26AF87FA-D29F-4892-970F-732CE69F4AB3}" destId="{B8D62CB8-B8EB-4412-8469-BC5975A388DE}" srcOrd="0" destOrd="0" parTransId="{76412CB6-F7F3-43CB-BD32-F2EE32EB6C0E}" sibTransId="{F0655688-C0B3-47FA-AE09-DFB96F5DC733}"/>
    <dgm:cxn modelId="{B030FF2F-F1F5-4AE7-962E-AD13FA04AB92}" srcId="{E78FA5B5-3F5C-4889-888B-0013B4072504}" destId="{C211A311-9964-4259-9BB1-EC2CCB0E8047}" srcOrd="0" destOrd="0" parTransId="{EB9793E2-21C9-4418-866E-605F417BAA65}" sibTransId="{E39D5E4C-917A-4B52-8401-796024D03E5C}"/>
    <dgm:cxn modelId="{E4339234-35D9-4DB0-8CA8-B929AF01AFCC}" type="presOf" srcId="{F82B464F-7ECA-4778-9F55-5F0BEF015AFD}" destId="{0E1AB906-FA06-4B94-9B30-A09A3C22289C}" srcOrd="0" destOrd="0" presId="urn:microsoft.com/office/officeart/2024/3/layout/hArchList1"/>
    <dgm:cxn modelId="{4D087D5C-D100-48FF-AA0D-D38BD2B81ED1}" srcId="{1E46DCC4-2CC6-48A2-A97A-26B505902E9C}" destId="{26AF87FA-D29F-4892-970F-732CE69F4AB3}" srcOrd="0" destOrd="0" parTransId="{5ACCBF77-48E6-42EB-BDAC-D4AAFFB76BDC}" sibTransId="{3FDE72D5-91F0-4F3C-9F57-802D744F1C11}"/>
    <dgm:cxn modelId="{773D4642-62A5-45B2-BE3B-78F3FFB10FF1}" type="presOf" srcId="{C211A311-9964-4259-9BB1-EC2CCB0E8047}" destId="{5645DB36-2F29-48A0-BBC5-8DC31F23E5C2}" srcOrd="0" destOrd="0" presId="urn:microsoft.com/office/officeart/2024/3/layout/hArchList1"/>
    <dgm:cxn modelId="{BA82B945-E143-405E-A006-97044CC0C892}" type="presOf" srcId="{9E1A794C-DD30-4B29-AAE3-AA7CE8795DEA}" destId="{45CAD18D-53B2-43C6-B594-170680361E0D}" srcOrd="0" destOrd="0" presId="urn:microsoft.com/office/officeart/2024/3/layout/hArchList1"/>
    <dgm:cxn modelId="{7E331685-6B1D-4B8C-8348-04084E25563E}" type="presOf" srcId="{E78FA5B5-3F5C-4889-888B-0013B4072504}" destId="{C954AC7E-159E-4438-BD02-E71B96DFB856}" srcOrd="0" destOrd="0" presId="urn:microsoft.com/office/officeart/2024/3/layout/hArchList1"/>
    <dgm:cxn modelId="{5064F48D-8532-40CA-AD46-1D75C300931A}" type="presOf" srcId="{430FB763-3AAD-4549-BC0D-5036470CEF97}" destId="{A2CC06C1-8C31-4CC1-B65E-85F4FCFE0564}" srcOrd="0" destOrd="0" presId="urn:microsoft.com/office/officeart/2024/3/layout/hArchList1"/>
    <dgm:cxn modelId="{F4BBD4B3-63CF-4844-B37F-E5B0AF47EA7C}" srcId="{1E46DCC4-2CC6-48A2-A97A-26B505902E9C}" destId="{E78FA5B5-3F5C-4889-888B-0013B4072504}" srcOrd="1" destOrd="0" parTransId="{5C0F7C6E-DC5F-4A9C-883B-EBA08246920B}" sibTransId="{9E1A794C-DD30-4B29-AAE3-AA7CE8795DEA}"/>
    <dgm:cxn modelId="{F3CCCEF8-CB2D-4F68-A654-8E5169D00464}" type="presOf" srcId="{B8D62CB8-B8EB-4412-8469-BC5975A388DE}" destId="{08C8AC17-90E1-41D5-81AF-6A5A8F2F5FCD}" srcOrd="0" destOrd="0" presId="urn:microsoft.com/office/officeart/2024/3/layout/hArchList1"/>
    <dgm:cxn modelId="{6BF62BEC-79E7-40F9-8433-0366FB8ABF23}" type="presParOf" srcId="{DB566E5F-747E-4886-9D63-E9D65DC35254}" destId="{CC299D2B-550D-4893-B269-D21066E2B7CE}" srcOrd="0" destOrd="0" presId="urn:microsoft.com/office/officeart/2024/3/layout/hArchList1"/>
    <dgm:cxn modelId="{F3231B97-C109-4CCD-9F5E-847BE6823685}" type="presParOf" srcId="{CC299D2B-550D-4893-B269-D21066E2B7CE}" destId="{A5864BFC-862F-4C66-A566-C94AC6331D9B}" srcOrd="0" destOrd="0" presId="urn:microsoft.com/office/officeart/2024/3/layout/hArchList1"/>
    <dgm:cxn modelId="{8B72A21B-A2D0-4FF8-97D1-F6F73C2DACDA}" type="presParOf" srcId="{CC299D2B-550D-4893-B269-D21066E2B7CE}" destId="{08C8AC17-90E1-41D5-81AF-6A5A8F2F5FCD}" srcOrd="1" destOrd="0" presId="urn:microsoft.com/office/officeart/2024/3/layout/hArchList1"/>
    <dgm:cxn modelId="{69E2AB8B-C97A-4208-A6AE-3413145ED320}" type="presParOf" srcId="{DB566E5F-747E-4886-9D63-E9D65DC35254}" destId="{CFC4DDDF-89DD-4A33-B508-467E76D9DAF7}" srcOrd="1" destOrd="0" presId="urn:microsoft.com/office/officeart/2024/3/layout/hArchList1"/>
    <dgm:cxn modelId="{C5EEE2B8-B97C-415D-B891-A00ECEB0A38B}" type="presParOf" srcId="{DB566E5F-747E-4886-9D63-E9D65DC35254}" destId="{C6B16023-87E7-4485-8D98-E5F55C7D1A64}" srcOrd="2" destOrd="0" presId="urn:microsoft.com/office/officeart/2024/3/layout/hArchList1"/>
    <dgm:cxn modelId="{36E7DAC5-DB23-4852-A1AA-6BE1C5A0A4F5}" type="presParOf" srcId="{C6B16023-87E7-4485-8D98-E5F55C7D1A64}" destId="{C954AC7E-159E-4438-BD02-E71B96DFB856}" srcOrd="0" destOrd="0" presId="urn:microsoft.com/office/officeart/2024/3/layout/hArchList1"/>
    <dgm:cxn modelId="{44EB1C0A-89B0-4008-B806-B74BC79FB34B}" type="presParOf" srcId="{C6B16023-87E7-4485-8D98-E5F55C7D1A64}" destId="{5645DB36-2F29-48A0-BBC5-8DC31F23E5C2}" srcOrd="1" destOrd="0" presId="urn:microsoft.com/office/officeart/2024/3/layout/hArchList1"/>
    <dgm:cxn modelId="{30BA593A-EF9A-47FE-B608-3BFCC31FE104}" type="presParOf" srcId="{DB566E5F-747E-4886-9D63-E9D65DC35254}" destId="{45CAD18D-53B2-43C6-B594-170680361E0D}" srcOrd="3" destOrd="0" presId="urn:microsoft.com/office/officeart/2024/3/layout/hArchList1"/>
    <dgm:cxn modelId="{856D96D9-CF58-4BB5-BAF1-1E7CC865A35A}" type="presParOf" srcId="{DB566E5F-747E-4886-9D63-E9D65DC35254}" destId="{46A7AFC0-2DA9-4442-B0B7-2E109B58F67F}" srcOrd="4" destOrd="0" presId="urn:microsoft.com/office/officeart/2024/3/layout/hArchList1"/>
    <dgm:cxn modelId="{86B68036-F39E-4EAF-B4CB-2FE5A7E6ECFC}" type="presParOf" srcId="{46A7AFC0-2DA9-4442-B0B7-2E109B58F67F}" destId="{0E1AB906-FA06-4B94-9B30-A09A3C22289C}" srcOrd="0" destOrd="0" presId="urn:microsoft.com/office/officeart/2024/3/layout/hArchList1"/>
    <dgm:cxn modelId="{C225DAEE-8D92-46C5-8B9B-EA507D97241B}" type="presParOf" srcId="{46A7AFC0-2DA9-4442-B0B7-2E109B58F67F}" destId="{A2CC06C1-8C31-4CC1-B65E-85F4FCFE0564}"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E220CD-C04C-4E36-B72F-C50EC03FC7F5}"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515F787A-46C6-4904-8F91-97A783138464}">
      <dgm:prSet/>
      <dgm:spPr/>
      <dgm:t>
        <a:bodyPr/>
        <a:lstStyle/>
        <a:p>
          <a:pPr>
            <a:lnSpc>
              <a:spcPct val="100000"/>
            </a:lnSpc>
            <a:defRPr b="1"/>
          </a:pPr>
          <a:r>
            <a:rPr lang="en-US" dirty="0">
              <a:solidFill>
                <a:schemeClr val="bg1"/>
              </a:solidFill>
              <a:latin typeface="Poppins" panose="00000500000000000000" pitchFamily="2" charset="0"/>
              <a:cs typeface="Poppins" panose="00000500000000000000" pitchFamily="2" charset="0"/>
            </a:rPr>
            <a:t>Insightful Water Stewardship</a:t>
          </a:r>
        </a:p>
      </dgm:t>
    </dgm:pt>
    <dgm:pt modelId="{E413C02D-BAD1-49C9-A002-EFDF18BED5E5}" type="parTrans" cxnId="{C5B27070-5AF0-4428-A309-DA069C722FC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359D32C9-E824-42DF-9624-1795B9A1690D}" type="sibTrans" cxnId="{C5B27070-5AF0-4428-A309-DA069C722FC1}">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7EB37C80-C5E9-4680-9571-1CFD72E18378}">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Fishers gain unique knowledge about fish populations and habitat through their time spent on the water.</a:t>
          </a:r>
        </a:p>
      </dgm:t>
    </dgm:pt>
    <dgm:pt modelId="{E825BFC0-BAD0-40AA-B891-3E609F67E763}" type="parTrans" cxnId="{8B2DC636-F2EC-4183-A086-CDD9B9DF64B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1CC0AE8F-9878-4001-A79B-40E01CA8CCB7}" type="sibTrans" cxnId="{8B2DC636-F2EC-4183-A086-CDD9B9DF64B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EBDCF738-28E9-44B0-AD99-7EA95BE56F96}">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Citizen Science Contributions</a:t>
          </a:r>
        </a:p>
      </dgm:t>
    </dgm:pt>
    <dgm:pt modelId="{4F39E907-BC76-4CF8-8408-1A92999C1444}" type="parTrans" cxnId="{9A5E5DF2-2EED-4BE8-8F5E-D1F6800E8FE2}">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1AD8FAB1-F5EC-4508-A249-4DB85668E338}" type="sibTrans" cxnId="{9A5E5DF2-2EED-4BE8-8F5E-D1F6800E8FE2}">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95F78982-91B4-4FB4-9C41-FCA8FF6E13AD}">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Fishers contribute valuable data to scientific programs that support fishery research and management efforts.</a:t>
          </a:r>
        </a:p>
      </dgm:t>
    </dgm:pt>
    <dgm:pt modelId="{84DDA0A9-79EF-4651-9D05-57719E5BAA6F}" type="parTrans" cxnId="{F8B679C2-1CF5-4C6E-9819-696519325D5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C0D61BC0-E78D-41BB-93CF-E9737CB19A98}" type="sibTrans" cxnId="{F8B679C2-1CF5-4C6E-9819-696519325D5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F94D90E1-28EB-41FD-B03A-D99B6F8C782F}">
      <dgm:prSet/>
      <dgm:spPr/>
      <dgm:t>
        <a:bodyPr/>
        <a:lstStyle/>
        <a:p>
          <a:pPr>
            <a:lnSpc>
              <a:spcPct val="100000"/>
            </a:lnSpc>
            <a:defRPr b="1"/>
          </a:pPr>
          <a:r>
            <a:rPr lang="en-US" dirty="0">
              <a:solidFill>
                <a:schemeClr val="bg1"/>
              </a:solidFill>
              <a:latin typeface="Poppins" panose="00000500000000000000" pitchFamily="2" charset="0"/>
              <a:cs typeface="Poppins" panose="00000500000000000000" pitchFamily="2" charset="0"/>
            </a:rPr>
            <a:t>Preventing Species Spread</a:t>
          </a:r>
        </a:p>
      </dgm:t>
    </dgm:pt>
    <dgm:pt modelId="{A0EE61D5-6159-41BC-88FF-13C05E9B3262}" type="parTrans" cxnId="{26520D32-D564-41E9-B468-2041F14CAFF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0F6BB138-62E8-4E78-AD95-F34CF6B1CA2E}" type="sibTrans" cxnId="{26520D32-D564-41E9-B468-2041F14CAFF0}">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35899675-A833-4F54-A73B-B7DD426185E6}">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Knowledge and best practice helps fishers prevent the spread of non-native species.</a:t>
          </a:r>
        </a:p>
      </dgm:t>
    </dgm:pt>
    <dgm:pt modelId="{DD5FFBB3-F8BB-4727-9D19-2A480ACED382}" type="parTrans" cxnId="{697E236B-0FF1-45BE-AAC2-63BFA0ED93A4}">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EA3BD2B6-11F3-420C-B1F3-9A5A80CB96A6}" type="sibTrans" cxnId="{697E236B-0FF1-45BE-AAC2-63BFA0ED93A4}">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7E84CC72-D7AD-4FBB-93C3-DFA72DE5AB9D}">
      <dgm:prSet/>
      <dgm:spPr/>
      <dgm:t>
        <a:bodyPr/>
        <a:lstStyle/>
        <a:p>
          <a:pPr>
            <a:lnSpc>
              <a:spcPct val="100000"/>
            </a:lnSpc>
            <a:defRPr b="1"/>
          </a:pPr>
          <a:r>
            <a:rPr lang="en-US" dirty="0">
              <a:solidFill>
                <a:schemeClr val="bg1"/>
              </a:solidFill>
              <a:latin typeface="Poppins" panose="00000500000000000000" pitchFamily="2" charset="0"/>
              <a:cs typeface="Poppins" panose="00000500000000000000" pitchFamily="2" charset="0"/>
            </a:rPr>
            <a:t>Habitat Restoration Involvement</a:t>
          </a:r>
        </a:p>
      </dgm:t>
    </dgm:pt>
    <dgm:pt modelId="{BA6EBFC5-DE64-49D1-897D-218463C0B1A0}" type="parTrans" cxnId="{A2B699F0-B353-4FF2-A521-21B9D132067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68E06B28-24A1-44C8-BF06-348AB5C03F8F}" type="sibTrans" cxnId="{A2B699F0-B353-4FF2-A521-21B9D132067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478AED47-7851-4078-AB92-53A9AD31634B}">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Many fishers actively restore habitats by planting vegetation and installing instream structures.</a:t>
          </a:r>
        </a:p>
      </dgm:t>
    </dgm:pt>
    <dgm:pt modelId="{F3A985A7-C377-43B7-BCD9-C5538E130063}" type="parTrans" cxnId="{34D96495-8F94-4163-BE78-D34F28BE3406}">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C7CC5289-CAD7-4FB4-873C-5F690E0C469B}" type="sibTrans" cxnId="{34D96495-8F94-4163-BE78-D34F28BE3406}">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1EB1AF99-D223-4C27-93D2-D443A7B263C5}" type="pres">
      <dgm:prSet presAssocID="{30E220CD-C04C-4E36-B72F-C50EC03FC7F5}" presName="Name0" presStyleCnt="0">
        <dgm:presLayoutVars>
          <dgm:dir/>
          <dgm:resizeHandles val="exact"/>
        </dgm:presLayoutVars>
      </dgm:prSet>
      <dgm:spPr/>
    </dgm:pt>
    <dgm:pt modelId="{BBE8024D-0925-4F2D-9A21-CDE7F4A519D6}" type="pres">
      <dgm:prSet presAssocID="{515F787A-46C6-4904-8F91-97A783138464}" presName="compNode" presStyleCnt="0"/>
      <dgm:spPr/>
    </dgm:pt>
    <dgm:pt modelId="{3F8A8B3E-C66F-46FF-A7C1-8E98DACF3BEB}" type="pres">
      <dgm:prSet presAssocID="{515F787A-46C6-4904-8F91-97A783138464}" presName="pictRect" presStyleLbl="revTx" presStyleIdx="0" presStyleCnt="8">
        <dgm:presLayoutVars>
          <dgm:chMax val="0"/>
          <dgm:bulletEnabled/>
        </dgm:presLayoutVars>
      </dgm:prSet>
      <dgm:spPr/>
    </dgm:pt>
    <dgm:pt modelId="{22C0E349-F990-4A10-BA3C-0A517EEEFC06}" type="pres">
      <dgm:prSet presAssocID="{515F787A-46C6-4904-8F91-97A783138464}" presName="textRect" presStyleLbl="revTx" presStyleIdx="1" presStyleCnt="8">
        <dgm:presLayoutVars>
          <dgm:bulletEnabled/>
        </dgm:presLayoutVars>
      </dgm:prSet>
      <dgm:spPr/>
    </dgm:pt>
    <dgm:pt modelId="{5C19D43A-5896-4780-AEC6-B0BBE45CE831}" type="pres">
      <dgm:prSet presAssocID="{359D32C9-E824-42DF-9624-1795B9A1690D}" presName="sibTrans" presStyleLbl="sibTrans2D1" presStyleIdx="0" presStyleCnt="0"/>
      <dgm:spPr/>
    </dgm:pt>
    <dgm:pt modelId="{E22C2574-4155-4B21-BC89-7B75874A8132}" type="pres">
      <dgm:prSet presAssocID="{EBDCF738-28E9-44B0-AD99-7EA95BE56F96}" presName="compNode" presStyleCnt="0"/>
      <dgm:spPr/>
    </dgm:pt>
    <dgm:pt modelId="{DFB71722-1EAC-49C9-A524-D72F99D9AC48}" type="pres">
      <dgm:prSet presAssocID="{EBDCF738-28E9-44B0-AD99-7EA95BE56F96}" presName="pictRect" presStyleLbl="revTx" presStyleIdx="2" presStyleCnt="8">
        <dgm:presLayoutVars>
          <dgm:chMax val="0"/>
          <dgm:bulletEnabled/>
        </dgm:presLayoutVars>
      </dgm:prSet>
      <dgm:spPr/>
    </dgm:pt>
    <dgm:pt modelId="{D9E908E8-91E5-4AB6-AFA9-9254B50125BC}" type="pres">
      <dgm:prSet presAssocID="{EBDCF738-28E9-44B0-AD99-7EA95BE56F96}" presName="textRect" presStyleLbl="revTx" presStyleIdx="3" presStyleCnt="8">
        <dgm:presLayoutVars>
          <dgm:bulletEnabled/>
        </dgm:presLayoutVars>
      </dgm:prSet>
      <dgm:spPr/>
    </dgm:pt>
    <dgm:pt modelId="{F53299AD-018E-4C39-9BC2-5247EF208546}" type="pres">
      <dgm:prSet presAssocID="{1AD8FAB1-F5EC-4508-A249-4DB85668E338}" presName="sibTrans" presStyleLbl="sibTrans2D1" presStyleIdx="0" presStyleCnt="0"/>
      <dgm:spPr/>
    </dgm:pt>
    <dgm:pt modelId="{8A04DAD4-9B3A-4AC4-B967-EBB9FAF17189}" type="pres">
      <dgm:prSet presAssocID="{F94D90E1-28EB-41FD-B03A-D99B6F8C782F}" presName="compNode" presStyleCnt="0"/>
      <dgm:spPr/>
    </dgm:pt>
    <dgm:pt modelId="{D95DEB58-E9D9-41CC-A927-41998679EA6C}" type="pres">
      <dgm:prSet presAssocID="{F94D90E1-28EB-41FD-B03A-D99B6F8C782F}" presName="pictRect" presStyleLbl="revTx" presStyleIdx="4" presStyleCnt="8">
        <dgm:presLayoutVars>
          <dgm:chMax val="0"/>
          <dgm:bulletEnabled/>
        </dgm:presLayoutVars>
      </dgm:prSet>
      <dgm:spPr/>
    </dgm:pt>
    <dgm:pt modelId="{F2A2F1EA-5A09-4F73-AC4B-7F01D1B3E1E7}" type="pres">
      <dgm:prSet presAssocID="{F94D90E1-28EB-41FD-B03A-D99B6F8C782F}" presName="textRect" presStyleLbl="revTx" presStyleIdx="5" presStyleCnt="8">
        <dgm:presLayoutVars>
          <dgm:bulletEnabled/>
        </dgm:presLayoutVars>
      </dgm:prSet>
      <dgm:spPr/>
    </dgm:pt>
    <dgm:pt modelId="{798C344D-BC52-483F-978D-C5B0AAFCB7E8}" type="pres">
      <dgm:prSet presAssocID="{0F6BB138-62E8-4E78-AD95-F34CF6B1CA2E}" presName="sibTrans" presStyleLbl="sibTrans2D1" presStyleIdx="0" presStyleCnt="0"/>
      <dgm:spPr/>
    </dgm:pt>
    <dgm:pt modelId="{6586F239-2D24-43AE-97EF-17C3957F4D7D}" type="pres">
      <dgm:prSet presAssocID="{7E84CC72-D7AD-4FBB-93C3-DFA72DE5AB9D}" presName="compNode" presStyleCnt="0"/>
      <dgm:spPr/>
    </dgm:pt>
    <dgm:pt modelId="{796F95C5-92B3-4F54-84EC-A0295C5D5AD6}" type="pres">
      <dgm:prSet presAssocID="{7E84CC72-D7AD-4FBB-93C3-DFA72DE5AB9D}" presName="pictRect" presStyleLbl="revTx" presStyleIdx="6" presStyleCnt="8">
        <dgm:presLayoutVars>
          <dgm:chMax val="0"/>
          <dgm:bulletEnabled/>
        </dgm:presLayoutVars>
      </dgm:prSet>
      <dgm:spPr/>
    </dgm:pt>
    <dgm:pt modelId="{F2FCE55A-86C0-44B2-8DEE-0E6CD75512AC}" type="pres">
      <dgm:prSet presAssocID="{7E84CC72-D7AD-4FBB-93C3-DFA72DE5AB9D}" presName="textRect" presStyleLbl="revTx" presStyleIdx="7" presStyleCnt="8">
        <dgm:presLayoutVars>
          <dgm:bulletEnabled/>
        </dgm:presLayoutVars>
      </dgm:prSet>
      <dgm:spPr/>
    </dgm:pt>
  </dgm:ptLst>
  <dgm:cxnLst>
    <dgm:cxn modelId="{4AF0930D-13A5-49C6-9762-1635D12D9E9A}" type="presOf" srcId="{35899675-A833-4F54-A73B-B7DD426185E6}" destId="{F2A2F1EA-5A09-4F73-AC4B-7F01D1B3E1E7}" srcOrd="0" destOrd="0" presId="urn:microsoft.com/office/officeart/2024/3/layout/hArchList1"/>
    <dgm:cxn modelId="{93D35327-EFCA-4ABE-B8F2-7BC6E38E380F}" type="presOf" srcId="{515F787A-46C6-4904-8F91-97A783138464}" destId="{3F8A8B3E-C66F-46FF-A7C1-8E98DACF3BEB}" srcOrd="0" destOrd="0" presId="urn:microsoft.com/office/officeart/2024/3/layout/hArchList1"/>
    <dgm:cxn modelId="{26520D32-D564-41E9-B468-2041F14CAFF0}" srcId="{30E220CD-C04C-4E36-B72F-C50EC03FC7F5}" destId="{F94D90E1-28EB-41FD-B03A-D99B6F8C782F}" srcOrd="2" destOrd="0" parTransId="{A0EE61D5-6159-41BC-88FF-13C05E9B3262}" sibTransId="{0F6BB138-62E8-4E78-AD95-F34CF6B1CA2E}"/>
    <dgm:cxn modelId="{8B2DC636-F2EC-4183-A086-CDD9B9DF64B1}" srcId="{515F787A-46C6-4904-8F91-97A783138464}" destId="{7EB37C80-C5E9-4680-9571-1CFD72E18378}" srcOrd="0" destOrd="0" parTransId="{E825BFC0-BAD0-40AA-B891-3E609F67E763}" sibTransId="{1CC0AE8F-9878-4001-A79B-40E01CA8CCB7}"/>
    <dgm:cxn modelId="{794E8E5E-E341-4D0D-BD92-5B6775ECA03A}" type="presOf" srcId="{7E84CC72-D7AD-4FBB-93C3-DFA72DE5AB9D}" destId="{796F95C5-92B3-4F54-84EC-A0295C5D5AD6}" srcOrd="0" destOrd="0" presId="urn:microsoft.com/office/officeart/2024/3/layout/hArchList1"/>
    <dgm:cxn modelId="{A771F648-66DE-4CA7-B16A-CA3B6FC6C91E}" type="presOf" srcId="{0F6BB138-62E8-4E78-AD95-F34CF6B1CA2E}" destId="{798C344D-BC52-483F-978D-C5B0AAFCB7E8}" srcOrd="0" destOrd="0" presId="urn:microsoft.com/office/officeart/2024/3/layout/hArchList1"/>
    <dgm:cxn modelId="{697E236B-0FF1-45BE-AAC2-63BFA0ED93A4}" srcId="{F94D90E1-28EB-41FD-B03A-D99B6F8C782F}" destId="{35899675-A833-4F54-A73B-B7DD426185E6}" srcOrd="0" destOrd="0" parTransId="{DD5FFBB3-F8BB-4727-9D19-2A480ACED382}" sibTransId="{EA3BD2B6-11F3-420C-B1F3-9A5A80CB96A6}"/>
    <dgm:cxn modelId="{72085E6D-D744-4E0A-A48E-B617FF955478}" type="presOf" srcId="{EBDCF738-28E9-44B0-AD99-7EA95BE56F96}" destId="{DFB71722-1EAC-49C9-A524-D72F99D9AC48}" srcOrd="0" destOrd="0" presId="urn:microsoft.com/office/officeart/2024/3/layout/hArchList1"/>
    <dgm:cxn modelId="{C5B27070-5AF0-4428-A309-DA069C722FC1}" srcId="{30E220CD-C04C-4E36-B72F-C50EC03FC7F5}" destId="{515F787A-46C6-4904-8F91-97A783138464}" srcOrd="0" destOrd="0" parTransId="{E413C02D-BAD1-49C9-A002-EFDF18BED5E5}" sibTransId="{359D32C9-E824-42DF-9624-1795B9A1690D}"/>
    <dgm:cxn modelId="{776E7C75-1290-47B6-887C-5FE4099BE3ED}" type="presOf" srcId="{478AED47-7851-4078-AB92-53A9AD31634B}" destId="{F2FCE55A-86C0-44B2-8DEE-0E6CD75512AC}" srcOrd="0" destOrd="0" presId="urn:microsoft.com/office/officeart/2024/3/layout/hArchList1"/>
    <dgm:cxn modelId="{34D96495-8F94-4163-BE78-D34F28BE3406}" srcId="{7E84CC72-D7AD-4FBB-93C3-DFA72DE5AB9D}" destId="{478AED47-7851-4078-AB92-53A9AD31634B}" srcOrd="0" destOrd="0" parTransId="{F3A985A7-C377-43B7-BCD9-C5538E130063}" sibTransId="{C7CC5289-CAD7-4FB4-873C-5F690E0C469B}"/>
    <dgm:cxn modelId="{2EFB76A8-9539-4CF7-A69D-9A1EDE9F38BF}" type="presOf" srcId="{1AD8FAB1-F5EC-4508-A249-4DB85668E338}" destId="{F53299AD-018E-4C39-9BC2-5247EF208546}" srcOrd="0" destOrd="0" presId="urn:microsoft.com/office/officeart/2024/3/layout/hArchList1"/>
    <dgm:cxn modelId="{A64B1AB2-194B-4993-B7CE-D3F3C0C8ED56}" type="presOf" srcId="{95F78982-91B4-4FB4-9C41-FCA8FF6E13AD}" destId="{D9E908E8-91E5-4AB6-AFA9-9254B50125BC}" srcOrd="0" destOrd="0" presId="urn:microsoft.com/office/officeart/2024/3/layout/hArchList1"/>
    <dgm:cxn modelId="{EDF8B9B9-4BC5-46A2-AFC4-9BB5DD75BEE0}" type="presOf" srcId="{359D32C9-E824-42DF-9624-1795B9A1690D}" destId="{5C19D43A-5896-4780-AEC6-B0BBE45CE831}" srcOrd="0" destOrd="0" presId="urn:microsoft.com/office/officeart/2024/3/layout/hArchList1"/>
    <dgm:cxn modelId="{F8B679C2-1CF5-4C6E-9819-696519325D51}" srcId="{EBDCF738-28E9-44B0-AD99-7EA95BE56F96}" destId="{95F78982-91B4-4FB4-9C41-FCA8FF6E13AD}" srcOrd="0" destOrd="0" parTransId="{84DDA0A9-79EF-4651-9D05-57719E5BAA6F}" sibTransId="{C0D61BC0-E78D-41BB-93CF-E9737CB19A98}"/>
    <dgm:cxn modelId="{9B9BDFC8-E21E-4E9E-B0AE-2A559575C5A9}" type="presOf" srcId="{F94D90E1-28EB-41FD-B03A-D99B6F8C782F}" destId="{D95DEB58-E9D9-41CC-A927-41998679EA6C}" srcOrd="0" destOrd="0" presId="urn:microsoft.com/office/officeart/2024/3/layout/hArchList1"/>
    <dgm:cxn modelId="{456602D8-E813-45C9-BC93-E39F885CC0CF}" type="presOf" srcId="{7EB37C80-C5E9-4680-9571-1CFD72E18378}" destId="{22C0E349-F990-4A10-BA3C-0A517EEEFC06}" srcOrd="0" destOrd="0" presId="urn:microsoft.com/office/officeart/2024/3/layout/hArchList1"/>
    <dgm:cxn modelId="{A2B699F0-B353-4FF2-A521-21B9D1320678}" srcId="{30E220CD-C04C-4E36-B72F-C50EC03FC7F5}" destId="{7E84CC72-D7AD-4FBB-93C3-DFA72DE5AB9D}" srcOrd="3" destOrd="0" parTransId="{BA6EBFC5-DE64-49D1-897D-218463C0B1A0}" sibTransId="{68E06B28-24A1-44C8-BF06-348AB5C03F8F}"/>
    <dgm:cxn modelId="{383EE9F1-2E67-435D-ABB8-524BEE4A2679}" type="presOf" srcId="{30E220CD-C04C-4E36-B72F-C50EC03FC7F5}" destId="{1EB1AF99-D223-4C27-93D2-D443A7B263C5}" srcOrd="0" destOrd="0" presId="urn:microsoft.com/office/officeart/2024/3/layout/hArchList1"/>
    <dgm:cxn modelId="{9A5E5DF2-2EED-4BE8-8F5E-D1F6800E8FE2}" srcId="{30E220CD-C04C-4E36-B72F-C50EC03FC7F5}" destId="{EBDCF738-28E9-44B0-AD99-7EA95BE56F96}" srcOrd="1" destOrd="0" parTransId="{4F39E907-BC76-4CF8-8408-1A92999C1444}" sibTransId="{1AD8FAB1-F5EC-4508-A249-4DB85668E338}"/>
    <dgm:cxn modelId="{FE14E073-B2E9-4999-A8DB-3B3B9917FCB3}" type="presParOf" srcId="{1EB1AF99-D223-4C27-93D2-D443A7B263C5}" destId="{BBE8024D-0925-4F2D-9A21-CDE7F4A519D6}" srcOrd="0" destOrd="0" presId="urn:microsoft.com/office/officeart/2024/3/layout/hArchList1"/>
    <dgm:cxn modelId="{11A28207-B2A4-4CF1-8E48-F05FB4E305D9}" type="presParOf" srcId="{BBE8024D-0925-4F2D-9A21-CDE7F4A519D6}" destId="{3F8A8B3E-C66F-46FF-A7C1-8E98DACF3BEB}" srcOrd="0" destOrd="0" presId="urn:microsoft.com/office/officeart/2024/3/layout/hArchList1"/>
    <dgm:cxn modelId="{A5C2235E-1EE0-4DED-90D3-3FEB33BFBC0D}" type="presParOf" srcId="{BBE8024D-0925-4F2D-9A21-CDE7F4A519D6}" destId="{22C0E349-F990-4A10-BA3C-0A517EEEFC06}" srcOrd="1" destOrd="0" presId="urn:microsoft.com/office/officeart/2024/3/layout/hArchList1"/>
    <dgm:cxn modelId="{9318137F-05E9-4C90-B18C-9EB1CFB1CAA4}" type="presParOf" srcId="{1EB1AF99-D223-4C27-93D2-D443A7B263C5}" destId="{5C19D43A-5896-4780-AEC6-B0BBE45CE831}" srcOrd="1" destOrd="0" presId="urn:microsoft.com/office/officeart/2024/3/layout/hArchList1"/>
    <dgm:cxn modelId="{87A437AD-B603-4D1D-A4F6-6C11C76B5ECE}" type="presParOf" srcId="{1EB1AF99-D223-4C27-93D2-D443A7B263C5}" destId="{E22C2574-4155-4B21-BC89-7B75874A8132}" srcOrd="2" destOrd="0" presId="urn:microsoft.com/office/officeart/2024/3/layout/hArchList1"/>
    <dgm:cxn modelId="{0B7527C8-609E-4CA0-BB33-1FFE35D397A4}" type="presParOf" srcId="{E22C2574-4155-4B21-BC89-7B75874A8132}" destId="{DFB71722-1EAC-49C9-A524-D72F99D9AC48}" srcOrd="0" destOrd="0" presId="urn:microsoft.com/office/officeart/2024/3/layout/hArchList1"/>
    <dgm:cxn modelId="{43B4118E-70E5-4C28-B9FE-165998BDA6AA}" type="presParOf" srcId="{E22C2574-4155-4B21-BC89-7B75874A8132}" destId="{D9E908E8-91E5-4AB6-AFA9-9254B50125BC}" srcOrd="1" destOrd="0" presId="urn:microsoft.com/office/officeart/2024/3/layout/hArchList1"/>
    <dgm:cxn modelId="{E754381A-2718-4AC0-A304-A280CA6A0795}" type="presParOf" srcId="{1EB1AF99-D223-4C27-93D2-D443A7B263C5}" destId="{F53299AD-018E-4C39-9BC2-5247EF208546}" srcOrd="3" destOrd="0" presId="urn:microsoft.com/office/officeart/2024/3/layout/hArchList1"/>
    <dgm:cxn modelId="{D9A95AB8-B8EE-4F87-9143-402D01E7F888}" type="presParOf" srcId="{1EB1AF99-D223-4C27-93D2-D443A7B263C5}" destId="{8A04DAD4-9B3A-4AC4-B967-EBB9FAF17189}" srcOrd="4" destOrd="0" presId="urn:microsoft.com/office/officeart/2024/3/layout/hArchList1"/>
    <dgm:cxn modelId="{7790A1E5-67DC-4AEC-A0C6-57402D5964A0}" type="presParOf" srcId="{8A04DAD4-9B3A-4AC4-B967-EBB9FAF17189}" destId="{D95DEB58-E9D9-41CC-A927-41998679EA6C}" srcOrd="0" destOrd="0" presId="urn:microsoft.com/office/officeart/2024/3/layout/hArchList1"/>
    <dgm:cxn modelId="{B35FA252-4EBA-4CD3-A7AD-6CDD246C3598}" type="presParOf" srcId="{8A04DAD4-9B3A-4AC4-B967-EBB9FAF17189}" destId="{F2A2F1EA-5A09-4F73-AC4B-7F01D1B3E1E7}" srcOrd="1" destOrd="0" presId="urn:microsoft.com/office/officeart/2024/3/layout/hArchList1"/>
    <dgm:cxn modelId="{433E7949-9C3E-4168-90BA-964CDE603CBC}" type="presParOf" srcId="{1EB1AF99-D223-4C27-93D2-D443A7B263C5}" destId="{798C344D-BC52-483F-978D-C5B0AAFCB7E8}" srcOrd="5" destOrd="0" presId="urn:microsoft.com/office/officeart/2024/3/layout/hArchList1"/>
    <dgm:cxn modelId="{B0407A06-A600-4116-B65A-77530B8608A1}" type="presParOf" srcId="{1EB1AF99-D223-4C27-93D2-D443A7B263C5}" destId="{6586F239-2D24-43AE-97EF-17C3957F4D7D}" srcOrd="6" destOrd="0" presId="urn:microsoft.com/office/officeart/2024/3/layout/hArchList1"/>
    <dgm:cxn modelId="{C09D84B3-4726-4552-BAA1-59EF5EADC4E5}" type="presParOf" srcId="{6586F239-2D24-43AE-97EF-17C3957F4D7D}" destId="{796F95C5-92B3-4F54-84EC-A0295C5D5AD6}" srcOrd="0" destOrd="0" presId="urn:microsoft.com/office/officeart/2024/3/layout/hArchList1"/>
    <dgm:cxn modelId="{E936E167-0F90-45A3-97F6-5B33CFD2A163}" type="presParOf" srcId="{6586F239-2D24-43AE-97EF-17C3957F4D7D}" destId="{F2FCE55A-86C0-44B2-8DEE-0E6CD75512AC}"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341BE3-2ECC-4907-9442-DF171DD06463}"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7D87B963-7DEF-4189-B0CF-B85B8EBF1310}">
      <dgm:prSet/>
      <dgm:spPr/>
      <dgm:t>
        <a:bodyPr/>
        <a:lstStyle/>
        <a:p>
          <a:pPr>
            <a:lnSpc>
              <a:spcPct val="100000"/>
            </a:lnSpc>
            <a:defRPr b="1"/>
          </a:pPr>
          <a:r>
            <a:rPr lang="en-US" dirty="0">
              <a:solidFill>
                <a:schemeClr val="bg1"/>
              </a:solidFill>
              <a:latin typeface="Poppins" panose="00000500000000000000" pitchFamily="2" charset="0"/>
              <a:cs typeface="Poppins" panose="00000500000000000000" pitchFamily="2" charset="0"/>
            </a:rPr>
            <a:t>Habitat Improvement</a:t>
          </a:r>
        </a:p>
      </dgm:t>
    </dgm:pt>
    <dgm:pt modelId="{958307D5-0D5B-486C-9550-558D3D555983}" type="parTrans" cxnId="{164335A9-B71A-4AC4-86FE-06AD35C539A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DF579685-FD5B-42BE-BEF8-1957BA6F5E68}" type="sibTrans" cxnId="{164335A9-B71A-4AC4-86FE-06AD35C539A1}">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5A39FDD6-2A90-47E1-A323-1E042820ED87}">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Restoration enhances habitat complexity and natural flows, creating favorable conditions for native fish species.</a:t>
          </a:r>
        </a:p>
      </dgm:t>
    </dgm:pt>
    <dgm:pt modelId="{DFFFA6F0-5A0D-49EC-B758-9CFAF085D5B3}" type="parTrans" cxnId="{FA06E66D-BCF4-4ACD-8E6C-387D5CA1377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291D24DF-B1F1-4C23-BA35-6D3058AB484C}" type="sibTrans" cxnId="{FA06E66D-BCF4-4ACD-8E6C-387D5CA1377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5B6DC6F0-6BB2-4D1D-824F-2168515B14EF}">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Native Fish Recovery</a:t>
          </a:r>
        </a:p>
      </dgm:t>
    </dgm:pt>
    <dgm:pt modelId="{84ADE86C-6769-477E-97BF-7630CA21A090}" type="parTrans" cxnId="{2CFE4A5C-4245-42FA-9133-335CF2D4DB19}">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BFA665A5-A174-4843-9ED8-4250A8F3096C}" type="sibTrans" cxnId="{2CFE4A5C-4245-42FA-9133-335CF2D4DB19}">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651F8F66-E27E-4CBD-8C13-958AB73E02CA}">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Native fish populations rebuild through increased shelter, spawning sites, and habitat connectivity after restoration.</a:t>
          </a:r>
        </a:p>
      </dgm:t>
    </dgm:pt>
    <dgm:pt modelId="{D136BBFC-C2DE-4124-8CDC-D5821FA79D9C}" type="parTrans" cxnId="{AFDCC1CA-0A5C-4280-BE1D-D3DEB82622F9}">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499FB53C-B578-4891-A722-4A527C16A13B}" type="sibTrans" cxnId="{AFDCC1CA-0A5C-4280-BE1D-D3DEB82622F9}">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4E78863C-9F53-4D37-A868-1EFF3888E7A7}">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Decline of Non-native Fish</a:t>
          </a:r>
        </a:p>
      </dgm:t>
    </dgm:pt>
    <dgm:pt modelId="{9FC044FE-38B9-4EA2-9B00-52D28F36CAB8}" type="parTrans" cxnId="{EE4463D1-9A6D-4CD7-B316-2A9B38844CF5}">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E661B608-74C6-4836-BFEA-BCE8D408DE74}" type="sibTrans" cxnId="{EE4463D1-9A6D-4CD7-B316-2A9B38844CF5}">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9D47646D-23B4-4A24-A020-4E1D1A8FA19C}">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Non-native fish decline as restoration reduces conditions they rely on, rebalancing the ecosystem.</a:t>
          </a:r>
        </a:p>
      </dgm:t>
    </dgm:pt>
    <dgm:pt modelId="{E06430FE-A917-40C3-A81C-C5A24D8415EE}" type="parTrans" cxnId="{5379FA1F-47D7-4F92-9C67-FEB400BF093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23188B9A-51DF-44BE-83CC-BC5DF172965D}" type="sibTrans" cxnId="{5379FA1F-47D7-4F92-9C67-FEB400BF0931}">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20209575-2041-4639-9A28-EE08DCD5D121}">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Broader Restoration Benefits</a:t>
          </a:r>
        </a:p>
      </dgm:t>
    </dgm:pt>
    <dgm:pt modelId="{72921967-3131-4B23-B8C5-719916E605F6}" type="parTrans" cxnId="{5FB8AC66-36A5-4064-ADD0-EF8FA09BBF87}">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8BD19C26-5C0B-4918-BE67-1F0C683C1597}" type="sibTrans" cxnId="{5FB8AC66-36A5-4064-ADD0-EF8FA09BBF87}">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89DBAA48-5772-4E00-9604-A532E8320879}">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Restoration supports fishing, water quality, and community wellbeing beyond conservation goals.</a:t>
          </a:r>
        </a:p>
      </dgm:t>
    </dgm:pt>
    <dgm:pt modelId="{2B580E28-F64C-4518-8B18-B1405AA1AAAE}" type="parTrans" cxnId="{2CE6D74F-BAAB-4FD9-9BD1-931A63DD61D3}">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5A62EB31-1D7B-401C-A44F-62673B18DAB6}" type="sibTrans" cxnId="{2CE6D74F-BAAB-4FD9-9BD1-931A63DD61D3}">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06428EA8-0FFF-48EF-B730-E697F351F440}" type="pres">
      <dgm:prSet presAssocID="{A0341BE3-2ECC-4907-9442-DF171DD06463}" presName="Name0" presStyleCnt="0">
        <dgm:presLayoutVars>
          <dgm:dir/>
          <dgm:resizeHandles val="exact"/>
        </dgm:presLayoutVars>
      </dgm:prSet>
      <dgm:spPr/>
    </dgm:pt>
    <dgm:pt modelId="{786EAD5E-B7C9-4D7C-ABFE-32D8D812ADA3}" type="pres">
      <dgm:prSet presAssocID="{7D87B963-7DEF-4189-B0CF-B85B8EBF1310}" presName="compNode" presStyleCnt="0"/>
      <dgm:spPr/>
    </dgm:pt>
    <dgm:pt modelId="{98931371-FAE9-4ED7-A72F-DDBCFD5A8F7D}" type="pres">
      <dgm:prSet presAssocID="{7D87B963-7DEF-4189-B0CF-B85B8EBF1310}" presName="pictRect" presStyleLbl="revTx" presStyleIdx="0" presStyleCnt="8">
        <dgm:presLayoutVars>
          <dgm:chMax val="0"/>
          <dgm:bulletEnabled/>
        </dgm:presLayoutVars>
      </dgm:prSet>
      <dgm:spPr/>
    </dgm:pt>
    <dgm:pt modelId="{23E119F5-E3F5-4C5A-B6EA-97D558949C63}" type="pres">
      <dgm:prSet presAssocID="{7D87B963-7DEF-4189-B0CF-B85B8EBF1310}" presName="textRect" presStyleLbl="revTx" presStyleIdx="1" presStyleCnt="8">
        <dgm:presLayoutVars>
          <dgm:bulletEnabled/>
        </dgm:presLayoutVars>
      </dgm:prSet>
      <dgm:spPr/>
    </dgm:pt>
    <dgm:pt modelId="{352824DB-BF1C-4131-B089-C63FB2E062EF}" type="pres">
      <dgm:prSet presAssocID="{DF579685-FD5B-42BE-BEF8-1957BA6F5E68}" presName="sibTrans" presStyleLbl="sibTrans2D1" presStyleIdx="0" presStyleCnt="0"/>
      <dgm:spPr/>
    </dgm:pt>
    <dgm:pt modelId="{B5FA9E15-E120-4ACD-B5B2-BF012A937DE1}" type="pres">
      <dgm:prSet presAssocID="{5B6DC6F0-6BB2-4D1D-824F-2168515B14EF}" presName="compNode" presStyleCnt="0"/>
      <dgm:spPr/>
    </dgm:pt>
    <dgm:pt modelId="{D6C3F977-FB7B-4EC1-998B-E3E6A93235AE}" type="pres">
      <dgm:prSet presAssocID="{5B6DC6F0-6BB2-4D1D-824F-2168515B14EF}" presName="pictRect" presStyleLbl="revTx" presStyleIdx="2" presStyleCnt="8">
        <dgm:presLayoutVars>
          <dgm:chMax val="0"/>
          <dgm:bulletEnabled/>
        </dgm:presLayoutVars>
      </dgm:prSet>
      <dgm:spPr/>
    </dgm:pt>
    <dgm:pt modelId="{11E24A2B-6898-4231-BACA-A9DCBE25785C}" type="pres">
      <dgm:prSet presAssocID="{5B6DC6F0-6BB2-4D1D-824F-2168515B14EF}" presName="textRect" presStyleLbl="revTx" presStyleIdx="3" presStyleCnt="8">
        <dgm:presLayoutVars>
          <dgm:bulletEnabled/>
        </dgm:presLayoutVars>
      </dgm:prSet>
      <dgm:spPr/>
    </dgm:pt>
    <dgm:pt modelId="{085C3F41-1C78-4245-B5D1-0D45AAAC42B5}" type="pres">
      <dgm:prSet presAssocID="{BFA665A5-A174-4843-9ED8-4250A8F3096C}" presName="sibTrans" presStyleLbl="sibTrans2D1" presStyleIdx="0" presStyleCnt="0"/>
      <dgm:spPr/>
    </dgm:pt>
    <dgm:pt modelId="{C6D234C4-2109-40DD-B3FF-FB1E20A4E1E5}" type="pres">
      <dgm:prSet presAssocID="{4E78863C-9F53-4D37-A868-1EFF3888E7A7}" presName="compNode" presStyleCnt="0"/>
      <dgm:spPr/>
    </dgm:pt>
    <dgm:pt modelId="{040D315E-B07F-4773-A448-3B14A673D8A5}" type="pres">
      <dgm:prSet presAssocID="{4E78863C-9F53-4D37-A868-1EFF3888E7A7}" presName="pictRect" presStyleLbl="revTx" presStyleIdx="4" presStyleCnt="8">
        <dgm:presLayoutVars>
          <dgm:chMax val="0"/>
          <dgm:bulletEnabled/>
        </dgm:presLayoutVars>
      </dgm:prSet>
      <dgm:spPr/>
    </dgm:pt>
    <dgm:pt modelId="{21E9A876-DB41-4F2E-9B10-84B0244C796C}" type="pres">
      <dgm:prSet presAssocID="{4E78863C-9F53-4D37-A868-1EFF3888E7A7}" presName="textRect" presStyleLbl="revTx" presStyleIdx="5" presStyleCnt="8">
        <dgm:presLayoutVars>
          <dgm:bulletEnabled/>
        </dgm:presLayoutVars>
      </dgm:prSet>
      <dgm:spPr/>
    </dgm:pt>
    <dgm:pt modelId="{66BA1573-656D-4C33-8181-8A3E005F5B5E}" type="pres">
      <dgm:prSet presAssocID="{E661B608-74C6-4836-BFEA-BCE8D408DE74}" presName="sibTrans" presStyleLbl="sibTrans2D1" presStyleIdx="0" presStyleCnt="0"/>
      <dgm:spPr/>
    </dgm:pt>
    <dgm:pt modelId="{C2B99D7D-A533-45AA-A2A5-59732976C127}" type="pres">
      <dgm:prSet presAssocID="{20209575-2041-4639-9A28-EE08DCD5D121}" presName="compNode" presStyleCnt="0"/>
      <dgm:spPr/>
    </dgm:pt>
    <dgm:pt modelId="{2D92C20E-837D-44CF-B771-4A03E8DF3966}" type="pres">
      <dgm:prSet presAssocID="{20209575-2041-4639-9A28-EE08DCD5D121}" presName="pictRect" presStyleLbl="revTx" presStyleIdx="6" presStyleCnt="8">
        <dgm:presLayoutVars>
          <dgm:chMax val="0"/>
          <dgm:bulletEnabled/>
        </dgm:presLayoutVars>
      </dgm:prSet>
      <dgm:spPr/>
    </dgm:pt>
    <dgm:pt modelId="{BFCADE12-E1DD-47B7-A399-051FA364BD3C}" type="pres">
      <dgm:prSet presAssocID="{20209575-2041-4639-9A28-EE08DCD5D121}" presName="textRect" presStyleLbl="revTx" presStyleIdx="7" presStyleCnt="8">
        <dgm:presLayoutVars>
          <dgm:bulletEnabled/>
        </dgm:presLayoutVars>
      </dgm:prSet>
      <dgm:spPr/>
    </dgm:pt>
  </dgm:ptLst>
  <dgm:cxnLst>
    <dgm:cxn modelId="{60263211-7579-47C9-A9F8-88700141CB3E}" type="presOf" srcId="{651F8F66-E27E-4CBD-8C13-958AB73E02CA}" destId="{11E24A2B-6898-4231-BACA-A9DCBE25785C}" srcOrd="0" destOrd="0" presId="urn:microsoft.com/office/officeart/2024/3/layout/hArchList1"/>
    <dgm:cxn modelId="{A264FF11-3E54-4FD4-8F5F-B5A3ACB5ECE5}" type="presOf" srcId="{4E78863C-9F53-4D37-A868-1EFF3888E7A7}" destId="{040D315E-B07F-4773-A448-3B14A673D8A5}" srcOrd="0" destOrd="0" presId="urn:microsoft.com/office/officeart/2024/3/layout/hArchList1"/>
    <dgm:cxn modelId="{768A0113-7C87-4F68-9B74-0C86AD51D9B0}" type="presOf" srcId="{89DBAA48-5772-4E00-9604-A532E8320879}" destId="{BFCADE12-E1DD-47B7-A399-051FA364BD3C}" srcOrd="0" destOrd="0" presId="urn:microsoft.com/office/officeart/2024/3/layout/hArchList1"/>
    <dgm:cxn modelId="{27863614-EBDE-4ECD-AA7F-256728A67BFE}" type="presOf" srcId="{5A39FDD6-2A90-47E1-A323-1E042820ED87}" destId="{23E119F5-E3F5-4C5A-B6EA-97D558949C63}" srcOrd="0" destOrd="0" presId="urn:microsoft.com/office/officeart/2024/3/layout/hArchList1"/>
    <dgm:cxn modelId="{5379FA1F-47D7-4F92-9C67-FEB400BF0931}" srcId="{4E78863C-9F53-4D37-A868-1EFF3888E7A7}" destId="{9D47646D-23B4-4A24-A020-4E1D1A8FA19C}" srcOrd="0" destOrd="0" parTransId="{E06430FE-A917-40C3-A81C-C5A24D8415EE}" sibTransId="{23188B9A-51DF-44BE-83CC-BC5DF172965D}"/>
    <dgm:cxn modelId="{2CFE4A5C-4245-42FA-9133-335CF2D4DB19}" srcId="{A0341BE3-2ECC-4907-9442-DF171DD06463}" destId="{5B6DC6F0-6BB2-4D1D-824F-2168515B14EF}" srcOrd="1" destOrd="0" parTransId="{84ADE86C-6769-477E-97BF-7630CA21A090}" sibTransId="{BFA665A5-A174-4843-9ED8-4250A8F3096C}"/>
    <dgm:cxn modelId="{5FB8AC66-36A5-4064-ADD0-EF8FA09BBF87}" srcId="{A0341BE3-2ECC-4907-9442-DF171DD06463}" destId="{20209575-2041-4639-9A28-EE08DCD5D121}" srcOrd="3" destOrd="0" parTransId="{72921967-3131-4B23-B8C5-719916E605F6}" sibTransId="{8BD19C26-5C0B-4918-BE67-1F0C683C1597}"/>
    <dgm:cxn modelId="{FA06E66D-BCF4-4ACD-8E6C-387D5CA13770}" srcId="{7D87B963-7DEF-4189-B0CF-B85B8EBF1310}" destId="{5A39FDD6-2A90-47E1-A323-1E042820ED87}" srcOrd="0" destOrd="0" parTransId="{DFFFA6F0-5A0D-49EC-B758-9CFAF085D5B3}" sibTransId="{291D24DF-B1F1-4C23-BA35-6D3058AB484C}"/>
    <dgm:cxn modelId="{2CE6D74F-BAAB-4FD9-9BD1-931A63DD61D3}" srcId="{20209575-2041-4639-9A28-EE08DCD5D121}" destId="{89DBAA48-5772-4E00-9604-A532E8320879}" srcOrd="0" destOrd="0" parTransId="{2B580E28-F64C-4518-8B18-B1405AA1AAAE}" sibTransId="{5A62EB31-1D7B-401C-A44F-62673B18DAB6}"/>
    <dgm:cxn modelId="{482FC654-14E4-4CAF-9385-EAB62B813B08}" type="presOf" srcId="{A0341BE3-2ECC-4907-9442-DF171DD06463}" destId="{06428EA8-0FFF-48EF-B730-E697F351F440}" srcOrd="0" destOrd="0" presId="urn:microsoft.com/office/officeart/2024/3/layout/hArchList1"/>
    <dgm:cxn modelId="{C4663B8C-6947-433A-A732-C6B3619ACF30}" type="presOf" srcId="{E661B608-74C6-4836-BFEA-BCE8D408DE74}" destId="{66BA1573-656D-4C33-8181-8A3E005F5B5E}" srcOrd="0" destOrd="0" presId="urn:microsoft.com/office/officeart/2024/3/layout/hArchList1"/>
    <dgm:cxn modelId="{9BF8078D-4E8B-416A-A3F6-FFB52FA90535}" type="presOf" srcId="{20209575-2041-4639-9A28-EE08DCD5D121}" destId="{2D92C20E-837D-44CF-B771-4A03E8DF3966}" srcOrd="0" destOrd="0" presId="urn:microsoft.com/office/officeart/2024/3/layout/hArchList1"/>
    <dgm:cxn modelId="{164335A9-B71A-4AC4-86FE-06AD35C539A1}" srcId="{A0341BE3-2ECC-4907-9442-DF171DD06463}" destId="{7D87B963-7DEF-4189-B0CF-B85B8EBF1310}" srcOrd="0" destOrd="0" parTransId="{958307D5-0D5B-486C-9550-558D3D555983}" sibTransId="{DF579685-FD5B-42BE-BEF8-1957BA6F5E68}"/>
    <dgm:cxn modelId="{AFDCC1CA-0A5C-4280-BE1D-D3DEB82622F9}" srcId="{5B6DC6F0-6BB2-4D1D-824F-2168515B14EF}" destId="{651F8F66-E27E-4CBD-8C13-958AB73E02CA}" srcOrd="0" destOrd="0" parTransId="{D136BBFC-C2DE-4124-8CDC-D5821FA79D9C}" sibTransId="{499FB53C-B578-4891-A722-4A527C16A13B}"/>
    <dgm:cxn modelId="{D94470CD-1C86-4E53-A085-E982572EB23D}" type="presOf" srcId="{BFA665A5-A174-4843-9ED8-4250A8F3096C}" destId="{085C3F41-1C78-4245-B5D1-0D45AAAC42B5}" srcOrd="0" destOrd="0" presId="urn:microsoft.com/office/officeart/2024/3/layout/hArchList1"/>
    <dgm:cxn modelId="{7F1C0CD0-D1AB-4BD7-BB16-D105F2CB67E9}" type="presOf" srcId="{9D47646D-23B4-4A24-A020-4E1D1A8FA19C}" destId="{21E9A876-DB41-4F2E-9B10-84B0244C796C}" srcOrd="0" destOrd="0" presId="urn:microsoft.com/office/officeart/2024/3/layout/hArchList1"/>
    <dgm:cxn modelId="{EE4463D1-9A6D-4CD7-B316-2A9B38844CF5}" srcId="{A0341BE3-2ECC-4907-9442-DF171DD06463}" destId="{4E78863C-9F53-4D37-A868-1EFF3888E7A7}" srcOrd="2" destOrd="0" parTransId="{9FC044FE-38B9-4EA2-9B00-52D28F36CAB8}" sibTransId="{E661B608-74C6-4836-BFEA-BCE8D408DE74}"/>
    <dgm:cxn modelId="{3A1ECFD2-667C-4E90-929F-8F1126D71C15}" type="presOf" srcId="{7D87B963-7DEF-4189-B0CF-B85B8EBF1310}" destId="{98931371-FAE9-4ED7-A72F-DDBCFD5A8F7D}" srcOrd="0" destOrd="0" presId="urn:microsoft.com/office/officeart/2024/3/layout/hArchList1"/>
    <dgm:cxn modelId="{2AF485DF-7D46-4930-8C55-5945CDC737DE}" type="presOf" srcId="{DF579685-FD5B-42BE-BEF8-1957BA6F5E68}" destId="{352824DB-BF1C-4131-B089-C63FB2E062EF}" srcOrd="0" destOrd="0" presId="urn:microsoft.com/office/officeart/2024/3/layout/hArchList1"/>
    <dgm:cxn modelId="{836F5CE4-BFB7-4183-A5D3-370490A3CE4E}" type="presOf" srcId="{5B6DC6F0-6BB2-4D1D-824F-2168515B14EF}" destId="{D6C3F977-FB7B-4EC1-998B-E3E6A93235AE}" srcOrd="0" destOrd="0" presId="urn:microsoft.com/office/officeart/2024/3/layout/hArchList1"/>
    <dgm:cxn modelId="{9FDCD99F-B526-4E55-BA45-F757781FF056}" type="presParOf" srcId="{06428EA8-0FFF-48EF-B730-E697F351F440}" destId="{786EAD5E-B7C9-4D7C-ABFE-32D8D812ADA3}" srcOrd="0" destOrd="0" presId="urn:microsoft.com/office/officeart/2024/3/layout/hArchList1"/>
    <dgm:cxn modelId="{3E1621A6-8713-413D-B64D-0EC46DE519AE}" type="presParOf" srcId="{786EAD5E-B7C9-4D7C-ABFE-32D8D812ADA3}" destId="{98931371-FAE9-4ED7-A72F-DDBCFD5A8F7D}" srcOrd="0" destOrd="0" presId="urn:microsoft.com/office/officeart/2024/3/layout/hArchList1"/>
    <dgm:cxn modelId="{C6017FC0-506C-4AFD-8837-EEFD246B5E89}" type="presParOf" srcId="{786EAD5E-B7C9-4D7C-ABFE-32D8D812ADA3}" destId="{23E119F5-E3F5-4C5A-B6EA-97D558949C63}" srcOrd="1" destOrd="0" presId="urn:microsoft.com/office/officeart/2024/3/layout/hArchList1"/>
    <dgm:cxn modelId="{69C9107A-43E9-4002-9EA4-484A8218EDF1}" type="presParOf" srcId="{06428EA8-0FFF-48EF-B730-E697F351F440}" destId="{352824DB-BF1C-4131-B089-C63FB2E062EF}" srcOrd="1" destOrd="0" presId="urn:microsoft.com/office/officeart/2024/3/layout/hArchList1"/>
    <dgm:cxn modelId="{3BD42A92-AB97-4755-AA97-D305C3D222FC}" type="presParOf" srcId="{06428EA8-0FFF-48EF-B730-E697F351F440}" destId="{B5FA9E15-E120-4ACD-B5B2-BF012A937DE1}" srcOrd="2" destOrd="0" presId="urn:microsoft.com/office/officeart/2024/3/layout/hArchList1"/>
    <dgm:cxn modelId="{89A3E6E9-4A2A-4568-AC74-A901E27F394B}" type="presParOf" srcId="{B5FA9E15-E120-4ACD-B5B2-BF012A937DE1}" destId="{D6C3F977-FB7B-4EC1-998B-E3E6A93235AE}" srcOrd="0" destOrd="0" presId="urn:microsoft.com/office/officeart/2024/3/layout/hArchList1"/>
    <dgm:cxn modelId="{96D2C31E-1FCC-4323-8230-EE4683F85BB8}" type="presParOf" srcId="{B5FA9E15-E120-4ACD-B5B2-BF012A937DE1}" destId="{11E24A2B-6898-4231-BACA-A9DCBE25785C}" srcOrd="1" destOrd="0" presId="urn:microsoft.com/office/officeart/2024/3/layout/hArchList1"/>
    <dgm:cxn modelId="{12989472-AB47-4D6B-A498-EED785CE67AA}" type="presParOf" srcId="{06428EA8-0FFF-48EF-B730-E697F351F440}" destId="{085C3F41-1C78-4245-B5D1-0D45AAAC42B5}" srcOrd="3" destOrd="0" presId="urn:microsoft.com/office/officeart/2024/3/layout/hArchList1"/>
    <dgm:cxn modelId="{2DD0BDCB-B43A-454F-BF99-36F3A0EA80B3}" type="presParOf" srcId="{06428EA8-0FFF-48EF-B730-E697F351F440}" destId="{C6D234C4-2109-40DD-B3FF-FB1E20A4E1E5}" srcOrd="4" destOrd="0" presId="urn:microsoft.com/office/officeart/2024/3/layout/hArchList1"/>
    <dgm:cxn modelId="{344D4827-6B47-4D00-948B-E069F8B6C8F5}" type="presParOf" srcId="{C6D234C4-2109-40DD-B3FF-FB1E20A4E1E5}" destId="{040D315E-B07F-4773-A448-3B14A673D8A5}" srcOrd="0" destOrd="0" presId="urn:microsoft.com/office/officeart/2024/3/layout/hArchList1"/>
    <dgm:cxn modelId="{C297106A-6A93-4C8B-A531-65BBD47EC599}" type="presParOf" srcId="{C6D234C4-2109-40DD-B3FF-FB1E20A4E1E5}" destId="{21E9A876-DB41-4F2E-9B10-84B0244C796C}" srcOrd="1" destOrd="0" presId="urn:microsoft.com/office/officeart/2024/3/layout/hArchList1"/>
    <dgm:cxn modelId="{0DD1D137-9BDE-4D3F-A15C-8FA4EF5380D6}" type="presParOf" srcId="{06428EA8-0FFF-48EF-B730-E697F351F440}" destId="{66BA1573-656D-4C33-8181-8A3E005F5B5E}" srcOrd="5" destOrd="0" presId="urn:microsoft.com/office/officeart/2024/3/layout/hArchList1"/>
    <dgm:cxn modelId="{0B992A5E-766F-4FF9-ACAD-10BA1A281758}" type="presParOf" srcId="{06428EA8-0FFF-48EF-B730-E697F351F440}" destId="{C2B99D7D-A533-45AA-A2A5-59732976C127}" srcOrd="6" destOrd="0" presId="urn:microsoft.com/office/officeart/2024/3/layout/hArchList1"/>
    <dgm:cxn modelId="{C55C0447-DD6D-44D3-8EDA-98C7B1A8291C}" type="presParOf" srcId="{C2B99D7D-A533-45AA-A2A5-59732976C127}" destId="{2D92C20E-837D-44CF-B771-4A03E8DF3966}" srcOrd="0" destOrd="0" presId="urn:microsoft.com/office/officeart/2024/3/layout/hArchList1"/>
    <dgm:cxn modelId="{E8939793-5EEB-4F71-979E-76B6D8ABAAD3}" type="presParOf" srcId="{C2B99D7D-A533-45AA-A2A5-59732976C127}" destId="{BFCADE12-E1DD-47B7-A399-051FA364BD3C}"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D97E4B-6EC8-4238-8397-D732339289B4}"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12927955-E65E-4F9A-B069-F1E0804B0DAE}">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Science-Driven Management</a:t>
          </a:r>
        </a:p>
      </dgm:t>
    </dgm:pt>
    <dgm:pt modelId="{B1929450-EB13-4EFC-AA56-EF9D4A03D1F4}" type="parTrans" cxnId="{5476496A-E886-4A77-86AE-B645D97C7D4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E9C857E8-7B2E-407D-9CAD-00DB01FB15E9}" type="sibTrans" cxnId="{5476496A-E886-4A77-86AE-B645D97C7D48}">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C0C02578-5EBF-4E09-9BA1-B44791E266E6}">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OzFish bases its fish management strategies on scientific research to achieve ethical and effective outcomes.</a:t>
          </a:r>
        </a:p>
      </dgm:t>
    </dgm:pt>
    <dgm:pt modelId="{FCCCD30F-6EAA-46FD-988F-C60480A4C386}" type="parTrans" cxnId="{FC4F1BA9-5CE9-4678-B460-78B8EF6942B4}">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EB15CAF3-A249-461D-A839-685636F6F6AC}" type="sibTrans" cxnId="{FC4F1BA9-5CE9-4678-B460-78B8EF6942B4}">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7823F3FA-F530-43B9-9AA1-B52F85512F90}">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Community Engagement</a:t>
          </a:r>
        </a:p>
      </dgm:t>
    </dgm:pt>
    <dgm:pt modelId="{AC7A9CFE-7DE4-4657-B885-26744E826F1D}" type="parTrans" cxnId="{9223001A-00DA-4106-8FC4-CEBE08B3A5FE}">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B8C6D5E3-6F90-4094-ADA6-F897A69A3CE0}" type="sibTrans" cxnId="{9223001A-00DA-4106-8FC4-CEBE08B3A5FE}">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9B83C5C2-D675-4465-9A73-7E6FAB6501D9}">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Involving local fishers, landholders, and communities is essential for the success of </a:t>
          </a:r>
          <a:r>
            <a:rPr lang="en-US" dirty="0" err="1">
              <a:solidFill>
                <a:schemeClr val="bg1"/>
              </a:solidFill>
              <a:latin typeface="Poppins" panose="00000500000000000000" pitchFamily="2" charset="0"/>
              <a:cs typeface="Poppins" panose="00000500000000000000" pitchFamily="2" charset="0"/>
            </a:rPr>
            <a:t>OzFish’s</a:t>
          </a:r>
          <a:r>
            <a:rPr lang="en-US" dirty="0">
              <a:solidFill>
                <a:schemeClr val="bg1"/>
              </a:solidFill>
              <a:latin typeface="Poppins" panose="00000500000000000000" pitchFamily="2" charset="0"/>
              <a:cs typeface="Poppins" panose="00000500000000000000" pitchFamily="2" charset="0"/>
            </a:rPr>
            <a:t> restoration efforts.</a:t>
          </a:r>
        </a:p>
      </dgm:t>
    </dgm:pt>
    <dgm:pt modelId="{7C6F0A96-A636-4C0F-933B-CD2C1A3AF197}" type="parTrans" cxnId="{AFF90C48-9406-4A0C-B54A-BD0C5A8D73CB}">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B201AD40-FD89-4D16-8FAB-7100F61E7810}" type="sibTrans" cxnId="{AFF90C48-9406-4A0C-B54A-BD0C5A8D73CB}">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4EC1BA13-E528-4D84-BA8A-327F82F7CC1C}">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Long-Term River Health</a:t>
          </a:r>
        </a:p>
      </dgm:t>
    </dgm:pt>
    <dgm:pt modelId="{125FB4ED-2661-4246-8870-98BD33B7B234}" type="parTrans" cxnId="{C7CF6F95-9B62-42BA-9C84-E476E309F11F}">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3A75E747-439A-49DC-A0CE-0C2A65F461FB}" type="sibTrans" cxnId="{C7CF6F95-9B62-42BA-9C84-E476E309F11F}">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30FCCD04-6E6C-4E56-BDCD-324A924999A1}">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Focus on restoring habitat and improving river connectivity supports sustainable and measurable ecosystem benefits.</a:t>
          </a:r>
        </a:p>
      </dgm:t>
    </dgm:pt>
    <dgm:pt modelId="{C106B1BA-B24F-4D39-B8B1-B5A4F022EA09}" type="parTrans" cxnId="{2FF6A62B-CB00-4063-8EBC-315A46D1CF4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95096800-565B-46B5-A25C-35312923102D}" type="sibTrans" cxnId="{2FF6A62B-CB00-4063-8EBC-315A46D1CF4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532B6B5D-D397-465F-BDB2-FD616F02D0DE}">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Integrated Solutions</a:t>
          </a:r>
        </a:p>
      </dgm:t>
    </dgm:pt>
    <dgm:pt modelId="{0B7D2FB6-5604-45D8-AE39-25DE06B6C651}" type="parTrans" cxnId="{FE1A0168-A50F-45D5-A921-50D58C159FC7}">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3C873CC4-F80E-4DF4-97CC-8AA489A231EA}" type="sibTrans" cxnId="{FE1A0168-A50F-45D5-A921-50D58C159FC7}">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095FD031-D43F-41F7-B1D4-E323FCD5274A}">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OzFish coordinates efforts across sectors to address complex environmental challenges with practical solutions.</a:t>
          </a:r>
        </a:p>
      </dgm:t>
    </dgm:pt>
    <dgm:pt modelId="{DA55452C-C327-4D23-A720-7240428CF05F}" type="parTrans" cxnId="{B3552F42-F421-4497-AC5C-5D60EA701A97}">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C08EBF1C-4A06-48F6-B0F4-93E9EA8F696B}" type="sibTrans" cxnId="{B3552F42-F421-4497-AC5C-5D60EA701A97}">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5D9A04DC-5EA0-4DA8-8599-59E76E93B6E6}" type="pres">
      <dgm:prSet presAssocID="{75D97E4B-6EC8-4238-8397-D732339289B4}" presName="Name0" presStyleCnt="0">
        <dgm:presLayoutVars>
          <dgm:dir/>
          <dgm:resizeHandles val="exact"/>
        </dgm:presLayoutVars>
      </dgm:prSet>
      <dgm:spPr/>
    </dgm:pt>
    <dgm:pt modelId="{407F3ACC-9688-4D7B-8783-DF7214EA08BD}" type="pres">
      <dgm:prSet presAssocID="{12927955-E65E-4F9A-B069-F1E0804B0DAE}" presName="compNode" presStyleCnt="0"/>
      <dgm:spPr/>
    </dgm:pt>
    <dgm:pt modelId="{D688D15E-09CE-4F9E-BCE1-AE2FEF19B62E}" type="pres">
      <dgm:prSet presAssocID="{12927955-E65E-4F9A-B069-F1E0804B0DAE}" presName="pictRect" presStyleLbl="revTx" presStyleIdx="0" presStyleCnt="8">
        <dgm:presLayoutVars>
          <dgm:chMax val="0"/>
          <dgm:bulletEnabled/>
        </dgm:presLayoutVars>
      </dgm:prSet>
      <dgm:spPr/>
    </dgm:pt>
    <dgm:pt modelId="{897D6A38-022A-4967-8771-72F20CD839D0}" type="pres">
      <dgm:prSet presAssocID="{12927955-E65E-4F9A-B069-F1E0804B0DAE}" presName="textRect" presStyleLbl="revTx" presStyleIdx="1" presStyleCnt="8">
        <dgm:presLayoutVars>
          <dgm:bulletEnabled/>
        </dgm:presLayoutVars>
      </dgm:prSet>
      <dgm:spPr/>
    </dgm:pt>
    <dgm:pt modelId="{940AA767-3136-4420-ADE2-CFFDAF50B2FC}" type="pres">
      <dgm:prSet presAssocID="{E9C857E8-7B2E-407D-9CAD-00DB01FB15E9}" presName="sibTrans" presStyleLbl="sibTrans2D1" presStyleIdx="0" presStyleCnt="0"/>
      <dgm:spPr/>
    </dgm:pt>
    <dgm:pt modelId="{B81F98DF-C559-4B59-B644-DC600179301E}" type="pres">
      <dgm:prSet presAssocID="{7823F3FA-F530-43B9-9AA1-B52F85512F90}" presName="compNode" presStyleCnt="0"/>
      <dgm:spPr/>
    </dgm:pt>
    <dgm:pt modelId="{41AED70A-F734-4A4F-89D3-32E7E6F4A56D}" type="pres">
      <dgm:prSet presAssocID="{7823F3FA-F530-43B9-9AA1-B52F85512F90}" presName="pictRect" presStyleLbl="revTx" presStyleIdx="2" presStyleCnt="8">
        <dgm:presLayoutVars>
          <dgm:chMax val="0"/>
          <dgm:bulletEnabled/>
        </dgm:presLayoutVars>
      </dgm:prSet>
      <dgm:spPr/>
    </dgm:pt>
    <dgm:pt modelId="{F511A37A-8834-4625-BFFD-D11872275DDB}" type="pres">
      <dgm:prSet presAssocID="{7823F3FA-F530-43B9-9AA1-B52F85512F90}" presName="textRect" presStyleLbl="revTx" presStyleIdx="3" presStyleCnt="8">
        <dgm:presLayoutVars>
          <dgm:bulletEnabled/>
        </dgm:presLayoutVars>
      </dgm:prSet>
      <dgm:spPr/>
    </dgm:pt>
    <dgm:pt modelId="{C1C0A6C0-98F2-437A-B1D7-C928279CDCD2}" type="pres">
      <dgm:prSet presAssocID="{B8C6D5E3-6F90-4094-ADA6-F897A69A3CE0}" presName="sibTrans" presStyleLbl="sibTrans2D1" presStyleIdx="0" presStyleCnt="0"/>
      <dgm:spPr/>
    </dgm:pt>
    <dgm:pt modelId="{C93F3FF9-57CC-4C6F-8932-3BCB4DB29BC9}" type="pres">
      <dgm:prSet presAssocID="{4EC1BA13-E528-4D84-BA8A-327F82F7CC1C}" presName="compNode" presStyleCnt="0"/>
      <dgm:spPr/>
    </dgm:pt>
    <dgm:pt modelId="{C0A7E225-4766-4B03-AEB4-0A2FB0F8543F}" type="pres">
      <dgm:prSet presAssocID="{4EC1BA13-E528-4D84-BA8A-327F82F7CC1C}" presName="pictRect" presStyleLbl="revTx" presStyleIdx="4" presStyleCnt="8">
        <dgm:presLayoutVars>
          <dgm:chMax val="0"/>
          <dgm:bulletEnabled/>
        </dgm:presLayoutVars>
      </dgm:prSet>
      <dgm:spPr/>
    </dgm:pt>
    <dgm:pt modelId="{85DFCF88-C2EB-4871-A182-CFB6984E72F6}" type="pres">
      <dgm:prSet presAssocID="{4EC1BA13-E528-4D84-BA8A-327F82F7CC1C}" presName="textRect" presStyleLbl="revTx" presStyleIdx="5" presStyleCnt="8">
        <dgm:presLayoutVars>
          <dgm:bulletEnabled/>
        </dgm:presLayoutVars>
      </dgm:prSet>
      <dgm:spPr/>
    </dgm:pt>
    <dgm:pt modelId="{421FF1C7-60E6-4D63-8B9F-4939C2F74A37}" type="pres">
      <dgm:prSet presAssocID="{3A75E747-439A-49DC-A0CE-0C2A65F461FB}" presName="sibTrans" presStyleLbl="sibTrans2D1" presStyleIdx="0" presStyleCnt="0"/>
      <dgm:spPr/>
    </dgm:pt>
    <dgm:pt modelId="{96F10184-9064-4CF0-BBE7-40393C76790E}" type="pres">
      <dgm:prSet presAssocID="{532B6B5D-D397-465F-BDB2-FD616F02D0DE}" presName="compNode" presStyleCnt="0"/>
      <dgm:spPr/>
    </dgm:pt>
    <dgm:pt modelId="{5169FBEC-D2B8-483F-AC6C-C471C839BBF7}" type="pres">
      <dgm:prSet presAssocID="{532B6B5D-D397-465F-BDB2-FD616F02D0DE}" presName="pictRect" presStyleLbl="revTx" presStyleIdx="6" presStyleCnt="8">
        <dgm:presLayoutVars>
          <dgm:chMax val="0"/>
          <dgm:bulletEnabled/>
        </dgm:presLayoutVars>
      </dgm:prSet>
      <dgm:spPr/>
    </dgm:pt>
    <dgm:pt modelId="{A51E495A-AB38-4B42-94C3-746188370101}" type="pres">
      <dgm:prSet presAssocID="{532B6B5D-D397-465F-BDB2-FD616F02D0DE}" presName="textRect" presStyleLbl="revTx" presStyleIdx="7" presStyleCnt="8">
        <dgm:presLayoutVars>
          <dgm:bulletEnabled/>
        </dgm:presLayoutVars>
      </dgm:prSet>
      <dgm:spPr/>
    </dgm:pt>
  </dgm:ptLst>
  <dgm:cxnLst>
    <dgm:cxn modelId="{9B1C9D04-2281-490C-A856-C4558104D904}" type="presOf" srcId="{75D97E4B-6EC8-4238-8397-D732339289B4}" destId="{5D9A04DC-5EA0-4DA8-8599-59E76E93B6E6}" srcOrd="0" destOrd="0" presId="urn:microsoft.com/office/officeart/2024/3/layout/hArchList1"/>
    <dgm:cxn modelId="{41AE430F-9B5C-4E0F-B969-1C921B930379}" type="presOf" srcId="{9B83C5C2-D675-4465-9A73-7E6FAB6501D9}" destId="{F511A37A-8834-4625-BFFD-D11872275DDB}" srcOrd="0" destOrd="0" presId="urn:microsoft.com/office/officeart/2024/3/layout/hArchList1"/>
    <dgm:cxn modelId="{9223001A-00DA-4106-8FC4-CEBE08B3A5FE}" srcId="{75D97E4B-6EC8-4238-8397-D732339289B4}" destId="{7823F3FA-F530-43B9-9AA1-B52F85512F90}" srcOrd="1" destOrd="0" parTransId="{AC7A9CFE-7DE4-4657-B885-26744E826F1D}" sibTransId="{B8C6D5E3-6F90-4094-ADA6-F897A69A3CE0}"/>
    <dgm:cxn modelId="{9ADB1324-F011-41FC-94B5-B67388B2E71F}" type="presOf" srcId="{C0C02578-5EBF-4E09-9BA1-B44791E266E6}" destId="{897D6A38-022A-4967-8771-72F20CD839D0}" srcOrd="0" destOrd="0" presId="urn:microsoft.com/office/officeart/2024/3/layout/hArchList1"/>
    <dgm:cxn modelId="{2FF6A62B-CB00-4063-8EBC-315A46D1CF48}" srcId="{4EC1BA13-E528-4D84-BA8A-327F82F7CC1C}" destId="{30FCCD04-6E6C-4E56-BDCD-324A924999A1}" srcOrd="0" destOrd="0" parTransId="{C106B1BA-B24F-4D39-B8B1-B5A4F022EA09}" sibTransId="{95096800-565B-46B5-A25C-35312923102D}"/>
    <dgm:cxn modelId="{9FC68330-E914-412E-832B-03179C219209}" type="presOf" srcId="{7823F3FA-F530-43B9-9AA1-B52F85512F90}" destId="{41AED70A-F734-4A4F-89D3-32E7E6F4A56D}" srcOrd="0" destOrd="0" presId="urn:microsoft.com/office/officeart/2024/3/layout/hArchList1"/>
    <dgm:cxn modelId="{A020995F-D135-4630-B3F3-1C1728A7EE7B}" type="presOf" srcId="{30FCCD04-6E6C-4E56-BDCD-324A924999A1}" destId="{85DFCF88-C2EB-4871-A182-CFB6984E72F6}" srcOrd="0" destOrd="0" presId="urn:microsoft.com/office/officeart/2024/3/layout/hArchList1"/>
    <dgm:cxn modelId="{B3552F42-F421-4497-AC5C-5D60EA701A97}" srcId="{532B6B5D-D397-465F-BDB2-FD616F02D0DE}" destId="{095FD031-D43F-41F7-B1D4-E323FCD5274A}" srcOrd="0" destOrd="0" parTransId="{DA55452C-C327-4D23-A720-7240428CF05F}" sibTransId="{C08EBF1C-4A06-48F6-B0F4-93E9EA8F696B}"/>
    <dgm:cxn modelId="{FE1A0168-A50F-45D5-A921-50D58C159FC7}" srcId="{75D97E4B-6EC8-4238-8397-D732339289B4}" destId="{532B6B5D-D397-465F-BDB2-FD616F02D0DE}" srcOrd="3" destOrd="0" parTransId="{0B7D2FB6-5604-45D8-AE39-25DE06B6C651}" sibTransId="{3C873CC4-F80E-4DF4-97CC-8AA489A231EA}"/>
    <dgm:cxn modelId="{AFF90C48-9406-4A0C-B54A-BD0C5A8D73CB}" srcId="{7823F3FA-F530-43B9-9AA1-B52F85512F90}" destId="{9B83C5C2-D675-4465-9A73-7E6FAB6501D9}" srcOrd="0" destOrd="0" parTransId="{7C6F0A96-A636-4C0F-933B-CD2C1A3AF197}" sibTransId="{B201AD40-FD89-4D16-8FAB-7100F61E7810}"/>
    <dgm:cxn modelId="{5476496A-E886-4A77-86AE-B645D97C7D48}" srcId="{75D97E4B-6EC8-4238-8397-D732339289B4}" destId="{12927955-E65E-4F9A-B069-F1E0804B0DAE}" srcOrd="0" destOrd="0" parTransId="{B1929450-EB13-4EFC-AA56-EF9D4A03D1F4}" sibTransId="{E9C857E8-7B2E-407D-9CAD-00DB01FB15E9}"/>
    <dgm:cxn modelId="{CBAA3785-7774-4322-BB23-EBBDEF8123C5}" type="presOf" srcId="{3A75E747-439A-49DC-A0CE-0C2A65F461FB}" destId="{421FF1C7-60E6-4D63-8B9F-4939C2F74A37}" srcOrd="0" destOrd="0" presId="urn:microsoft.com/office/officeart/2024/3/layout/hArchList1"/>
    <dgm:cxn modelId="{C7CF6F95-9B62-42BA-9C84-E476E309F11F}" srcId="{75D97E4B-6EC8-4238-8397-D732339289B4}" destId="{4EC1BA13-E528-4D84-BA8A-327F82F7CC1C}" srcOrd="2" destOrd="0" parTransId="{125FB4ED-2661-4246-8870-98BD33B7B234}" sibTransId="{3A75E747-439A-49DC-A0CE-0C2A65F461FB}"/>
    <dgm:cxn modelId="{FC4F1BA9-5CE9-4678-B460-78B8EF6942B4}" srcId="{12927955-E65E-4F9A-B069-F1E0804B0DAE}" destId="{C0C02578-5EBF-4E09-9BA1-B44791E266E6}" srcOrd="0" destOrd="0" parTransId="{FCCCD30F-6EAA-46FD-988F-C60480A4C386}" sibTransId="{EB15CAF3-A249-461D-A839-685636F6F6AC}"/>
    <dgm:cxn modelId="{18D532A9-2FE7-4D57-8832-901EE1EAB768}" type="presOf" srcId="{E9C857E8-7B2E-407D-9CAD-00DB01FB15E9}" destId="{940AA767-3136-4420-ADE2-CFFDAF50B2FC}" srcOrd="0" destOrd="0" presId="urn:microsoft.com/office/officeart/2024/3/layout/hArchList1"/>
    <dgm:cxn modelId="{99FF5BD5-1D7B-456F-89DF-237D7804AC6C}" type="presOf" srcId="{4EC1BA13-E528-4D84-BA8A-327F82F7CC1C}" destId="{C0A7E225-4766-4B03-AEB4-0A2FB0F8543F}" srcOrd="0" destOrd="0" presId="urn:microsoft.com/office/officeart/2024/3/layout/hArchList1"/>
    <dgm:cxn modelId="{13C466F6-9A5A-4B45-9A0B-461F9851BC14}" type="presOf" srcId="{532B6B5D-D397-465F-BDB2-FD616F02D0DE}" destId="{5169FBEC-D2B8-483F-AC6C-C471C839BBF7}" srcOrd="0" destOrd="0" presId="urn:microsoft.com/office/officeart/2024/3/layout/hArchList1"/>
    <dgm:cxn modelId="{1ED410F9-ADA0-4A83-BCCE-A5FA63C64404}" type="presOf" srcId="{B8C6D5E3-6F90-4094-ADA6-F897A69A3CE0}" destId="{C1C0A6C0-98F2-437A-B1D7-C928279CDCD2}" srcOrd="0" destOrd="0" presId="urn:microsoft.com/office/officeart/2024/3/layout/hArchList1"/>
    <dgm:cxn modelId="{20D1E5F9-19E7-40B3-8B59-1483BD5F1767}" type="presOf" srcId="{12927955-E65E-4F9A-B069-F1E0804B0DAE}" destId="{D688D15E-09CE-4F9E-BCE1-AE2FEF19B62E}" srcOrd="0" destOrd="0" presId="urn:microsoft.com/office/officeart/2024/3/layout/hArchList1"/>
    <dgm:cxn modelId="{8C3471FC-ABE2-4742-A3DE-F504AB00C4E2}" type="presOf" srcId="{095FD031-D43F-41F7-B1D4-E323FCD5274A}" destId="{A51E495A-AB38-4B42-94C3-746188370101}" srcOrd="0" destOrd="0" presId="urn:microsoft.com/office/officeart/2024/3/layout/hArchList1"/>
    <dgm:cxn modelId="{7459E24D-9A6F-4BCE-A3D2-23B38797AC66}" type="presParOf" srcId="{5D9A04DC-5EA0-4DA8-8599-59E76E93B6E6}" destId="{407F3ACC-9688-4D7B-8783-DF7214EA08BD}" srcOrd="0" destOrd="0" presId="urn:microsoft.com/office/officeart/2024/3/layout/hArchList1"/>
    <dgm:cxn modelId="{E3C0AB81-04F9-4754-80EA-7D92F2D2B841}" type="presParOf" srcId="{407F3ACC-9688-4D7B-8783-DF7214EA08BD}" destId="{D688D15E-09CE-4F9E-BCE1-AE2FEF19B62E}" srcOrd="0" destOrd="0" presId="urn:microsoft.com/office/officeart/2024/3/layout/hArchList1"/>
    <dgm:cxn modelId="{BAA41C78-B798-4BB6-A0B4-07E7F1F1DF11}" type="presParOf" srcId="{407F3ACC-9688-4D7B-8783-DF7214EA08BD}" destId="{897D6A38-022A-4967-8771-72F20CD839D0}" srcOrd="1" destOrd="0" presId="urn:microsoft.com/office/officeart/2024/3/layout/hArchList1"/>
    <dgm:cxn modelId="{A035E1C4-8487-45D9-9B51-593B9B111B0A}" type="presParOf" srcId="{5D9A04DC-5EA0-4DA8-8599-59E76E93B6E6}" destId="{940AA767-3136-4420-ADE2-CFFDAF50B2FC}" srcOrd="1" destOrd="0" presId="urn:microsoft.com/office/officeart/2024/3/layout/hArchList1"/>
    <dgm:cxn modelId="{589E9B56-D330-4292-A607-16F1829841E2}" type="presParOf" srcId="{5D9A04DC-5EA0-4DA8-8599-59E76E93B6E6}" destId="{B81F98DF-C559-4B59-B644-DC600179301E}" srcOrd="2" destOrd="0" presId="urn:microsoft.com/office/officeart/2024/3/layout/hArchList1"/>
    <dgm:cxn modelId="{D6221887-B464-4F5A-840F-AA5999CF8EEB}" type="presParOf" srcId="{B81F98DF-C559-4B59-B644-DC600179301E}" destId="{41AED70A-F734-4A4F-89D3-32E7E6F4A56D}" srcOrd="0" destOrd="0" presId="urn:microsoft.com/office/officeart/2024/3/layout/hArchList1"/>
    <dgm:cxn modelId="{071C57F7-B586-46F8-A6FE-CED9C5A45425}" type="presParOf" srcId="{B81F98DF-C559-4B59-B644-DC600179301E}" destId="{F511A37A-8834-4625-BFFD-D11872275DDB}" srcOrd="1" destOrd="0" presId="urn:microsoft.com/office/officeart/2024/3/layout/hArchList1"/>
    <dgm:cxn modelId="{977C6F00-ECF4-4EE3-975A-CF4EC6917E88}" type="presParOf" srcId="{5D9A04DC-5EA0-4DA8-8599-59E76E93B6E6}" destId="{C1C0A6C0-98F2-437A-B1D7-C928279CDCD2}" srcOrd="3" destOrd="0" presId="urn:microsoft.com/office/officeart/2024/3/layout/hArchList1"/>
    <dgm:cxn modelId="{C504AC29-EBFD-49E7-AC59-2ACDEDCFB50C}" type="presParOf" srcId="{5D9A04DC-5EA0-4DA8-8599-59E76E93B6E6}" destId="{C93F3FF9-57CC-4C6F-8932-3BCB4DB29BC9}" srcOrd="4" destOrd="0" presId="urn:microsoft.com/office/officeart/2024/3/layout/hArchList1"/>
    <dgm:cxn modelId="{9398B377-540B-4178-94DC-68E6A00793F7}" type="presParOf" srcId="{C93F3FF9-57CC-4C6F-8932-3BCB4DB29BC9}" destId="{C0A7E225-4766-4B03-AEB4-0A2FB0F8543F}" srcOrd="0" destOrd="0" presId="urn:microsoft.com/office/officeart/2024/3/layout/hArchList1"/>
    <dgm:cxn modelId="{705044C7-2F95-4FE3-ABE9-6FA195DB8CA1}" type="presParOf" srcId="{C93F3FF9-57CC-4C6F-8932-3BCB4DB29BC9}" destId="{85DFCF88-C2EB-4871-A182-CFB6984E72F6}" srcOrd="1" destOrd="0" presId="urn:microsoft.com/office/officeart/2024/3/layout/hArchList1"/>
    <dgm:cxn modelId="{578B52BE-4A93-434F-9AF8-5654BD012D8E}" type="presParOf" srcId="{5D9A04DC-5EA0-4DA8-8599-59E76E93B6E6}" destId="{421FF1C7-60E6-4D63-8B9F-4939C2F74A37}" srcOrd="5" destOrd="0" presId="urn:microsoft.com/office/officeart/2024/3/layout/hArchList1"/>
    <dgm:cxn modelId="{393367AF-0A85-4910-B216-167E8B8D5CAF}" type="presParOf" srcId="{5D9A04DC-5EA0-4DA8-8599-59E76E93B6E6}" destId="{96F10184-9064-4CF0-BBE7-40393C76790E}" srcOrd="6" destOrd="0" presId="urn:microsoft.com/office/officeart/2024/3/layout/hArchList1"/>
    <dgm:cxn modelId="{1A863ABA-8FF1-4777-8431-8F1AB3F14A85}" type="presParOf" srcId="{96F10184-9064-4CF0-BBE7-40393C76790E}" destId="{5169FBEC-D2B8-483F-AC6C-C471C839BBF7}" srcOrd="0" destOrd="0" presId="urn:microsoft.com/office/officeart/2024/3/layout/hArchList1"/>
    <dgm:cxn modelId="{C5CE088C-496D-4062-9E1A-923B45178042}" type="presParOf" srcId="{96F10184-9064-4CF0-BBE7-40393C76790E}" destId="{A51E495A-AB38-4B42-94C3-746188370101}"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868F22-B830-48C8-968D-49654CE597F4}"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BBC9E0C2-7A99-47AB-B953-46101EA14E4A}">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Shared Responsibility</a:t>
          </a:r>
        </a:p>
      </dgm:t>
    </dgm:pt>
    <dgm:pt modelId="{2B3E1299-DFDA-4D57-8FEE-7DC0702CB4FF}" type="parTrans" cxnId="{46D7A6E8-B71C-4788-B6B3-B95D578778A8}">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2EE0F43C-63B9-468B-9482-BA3815B5A31E}" type="sibTrans" cxnId="{46D7A6E8-B71C-4788-B6B3-B95D578778A8}">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2EFF5A85-7259-4C61-8E84-7C9A70C1BB07}">
      <dgm:prSet/>
      <dgm:spPr/>
      <dgm:t>
        <a:bodyPr/>
        <a:lstStyle/>
        <a:p>
          <a:pPr>
            <a:lnSpc>
              <a:spcPct val="100000"/>
            </a:lnSpc>
          </a:pPr>
          <a:r>
            <a:rPr lang="en-US" dirty="0">
              <a:solidFill>
                <a:schemeClr val="bg1"/>
              </a:solidFill>
              <a:latin typeface="Poppins" panose="00000500000000000000" pitchFamily="2" charset="0"/>
              <a:cs typeface="Poppins" panose="00000500000000000000" pitchFamily="2" charset="0"/>
            </a:rPr>
            <a:t>Restoring waterways requires collective effort from individuals, communities, and organizations working together.</a:t>
          </a:r>
        </a:p>
      </dgm:t>
    </dgm:pt>
    <dgm:pt modelId="{F1C9B267-46FF-4719-B6E5-E4899B5A5C88}" type="parTrans" cxnId="{4676D606-9B92-4677-BEE0-EDC5BC5E3422}">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76CC0F7F-2F47-4286-BC5D-BAFA9190049B}" type="sibTrans" cxnId="{4676D606-9B92-4677-BEE0-EDC5BC5E3422}">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52264CF2-9F39-4E9E-BE3F-7887DD92BAF7}">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Individual Involvement</a:t>
          </a:r>
        </a:p>
      </dgm:t>
    </dgm:pt>
    <dgm:pt modelId="{F80FD000-A7B0-4084-8135-1A6AC125C98C}" type="parTrans" cxnId="{88E5C260-0D7E-4CF4-872E-09AAF1036D9F}">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8BFDFAC1-B984-4E98-8201-16672114E3E0}" type="sibTrans" cxnId="{88E5C260-0D7E-4CF4-872E-09AAF1036D9F}">
      <dgm:prSet/>
      <dgm:spPr/>
      <dgm:t>
        <a:bodyPr/>
        <a:lstStyle/>
        <a:p>
          <a:pPr>
            <a:lnSpc>
              <a:spcPct val="100000"/>
            </a:lnSpc>
            <a:defRPr b="1"/>
          </a:pPr>
          <a:endParaRPr lang="en-US">
            <a:solidFill>
              <a:schemeClr val="bg1"/>
            </a:solidFill>
            <a:latin typeface="Poppins" panose="00000500000000000000" pitchFamily="2" charset="0"/>
            <a:cs typeface="Poppins" panose="00000500000000000000" pitchFamily="2" charset="0"/>
          </a:endParaRPr>
        </a:p>
      </dgm:t>
    </dgm:pt>
    <dgm:pt modelId="{6B9F5182-C887-460F-8921-F5751189E8E8}">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Citizens can participate through science projects, restoration activities, and responsible fishing to support river health.</a:t>
          </a:r>
        </a:p>
      </dgm:t>
    </dgm:pt>
    <dgm:pt modelId="{77DA3E0E-5E20-4A61-AE50-159AFB02CC3E}" type="parTrans" cxnId="{6EDDF9D4-8331-4CAA-9804-B69BBD68F465}">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18E362C9-C125-4683-8418-98F18A9BEDEB}" type="sibTrans" cxnId="{6EDDF9D4-8331-4CAA-9804-B69BBD68F465}">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D8F3F82C-A760-4553-8327-8E9EBFE00555}">
      <dgm:prSet/>
      <dgm:spPr/>
      <dgm:t>
        <a:bodyPr/>
        <a:lstStyle/>
        <a:p>
          <a:pPr>
            <a:lnSpc>
              <a:spcPct val="100000"/>
            </a:lnSpc>
            <a:defRPr b="1"/>
          </a:pPr>
          <a:r>
            <a:rPr lang="en-US">
              <a:solidFill>
                <a:schemeClr val="bg1"/>
              </a:solidFill>
              <a:latin typeface="Poppins" panose="00000500000000000000" pitchFamily="2" charset="0"/>
              <a:cs typeface="Poppins" panose="00000500000000000000" pitchFamily="2" charset="0"/>
            </a:rPr>
            <a:t>Positive Outcomes</a:t>
          </a:r>
        </a:p>
      </dgm:t>
    </dgm:pt>
    <dgm:pt modelId="{AC04F6E0-7BE7-416E-91FA-65EAAE366B61}" type="parTrans" cxnId="{C3131826-6C35-4A9C-BBCC-FD93B86A784A}">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4EB74856-B479-44E5-830D-7C22372650DF}" type="sibTrans" cxnId="{C3131826-6C35-4A9C-BBCC-FD93B86A784A}">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237B23D4-5931-4EDF-8F0B-755D439595B2}">
      <dgm:prSet/>
      <dgm:spPr/>
      <dgm:t>
        <a:bodyPr/>
        <a:lstStyle/>
        <a:p>
          <a:pPr>
            <a:lnSpc>
              <a:spcPct val="100000"/>
            </a:lnSpc>
          </a:pPr>
          <a:r>
            <a:rPr lang="en-US">
              <a:solidFill>
                <a:schemeClr val="bg1"/>
              </a:solidFill>
              <a:latin typeface="Poppins" panose="00000500000000000000" pitchFamily="2" charset="0"/>
              <a:cs typeface="Poppins" panose="00000500000000000000" pitchFamily="2" charset="0"/>
            </a:rPr>
            <a:t>Informed and sustained collective action leads to native fish recovery and healthier, resilient waterways.</a:t>
          </a:r>
        </a:p>
      </dgm:t>
    </dgm:pt>
    <dgm:pt modelId="{86127833-20CF-474B-9E47-BF852A95C594}" type="parTrans" cxnId="{579036DE-24B0-4BFD-8CA7-A5E2E308528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AD8EA200-39B2-4715-A570-4E31E62F32FB}" type="sibTrans" cxnId="{579036DE-24B0-4BFD-8CA7-A5E2E3085280}">
      <dgm:prSet/>
      <dgm:spPr/>
      <dgm:t>
        <a:bodyPr/>
        <a:lstStyle/>
        <a:p>
          <a:endParaRPr lang="en-US">
            <a:solidFill>
              <a:schemeClr val="bg1"/>
            </a:solidFill>
            <a:latin typeface="Poppins" panose="00000500000000000000" pitchFamily="2" charset="0"/>
            <a:cs typeface="Poppins" panose="00000500000000000000" pitchFamily="2" charset="0"/>
          </a:endParaRPr>
        </a:p>
      </dgm:t>
    </dgm:pt>
    <dgm:pt modelId="{ACC3BCE9-1D05-421E-997E-55E1A10118A2}" type="pres">
      <dgm:prSet presAssocID="{75868F22-B830-48C8-968D-49654CE597F4}" presName="Name0" presStyleCnt="0">
        <dgm:presLayoutVars>
          <dgm:dir/>
          <dgm:resizeHandles val="exact"/>
        </dgm:presLayoutVars>
      </dgm:prSet>
      <dgm:spPr/>
    </dgm:pt>
    <dgm:pt modelId="{1F10DBAA-1EB1-4E7C-BF64-57F9148A6608}" type="pres">
      <dgm:prSet presAssocID="{BBC9E0C2-7A99-47AB-B953-46101EA14E4A}" presName="compNode" presStyleCnt="0"/>
      <dgm:spPr/>
    </dgm:pt>
    <dgm:pt modelId="{EB9EC576-C931-4995-8645-772FC32C7EBE}" type="pres">
      <dgm:prSet presAssocID="{BBC9E0C2-7A99-47AB-B953-46101EA14E4A}" presName="pictRect" presStyleLbl="revTx" presStyleIdx="0" presStyleCnt="6">
        <dgm:presLayoutVars>
          <dgm:chMax val="0"/>
          <dgm:bulletEnabled/>
        </dgm:presLayoutVars>
      </dgm:prSet>
      <dgm:spPr/>
    </dgm:pt>
    <dgm:pt modelId="{8F70E509-B240-498B-9603-FC0E5A30D3DD}" type="pres">
      <dgm:prSet presAssocID="{BBC9E0C2-7A99-47AB-B953-46101EA14E4A}" presName="textRect" presStyleLbl="revTx" presStyleIdx="1" presStyleCnt="6">
        <dgm:presLayoutVars>
          <dgm:bulletEnabled/>
        </dgm:presLayoutVars>
      </dgm:prSet>
      <dgm:spPr/>
    </dgm:pt>
    <dgm:pt modelId="{4E8C0A27-A75C-4510-BC32-CE6C395A1347}" type="pres">
      <dgm:prSet presAssocID="{2EE0F43C-63B9-468B-9482-BA3815B5A31E}" presName="sibTrans" presStyleLbl="sibTrans2D1" presStyleIdx="0" presStyleCnt="0"/>
      <dgm:spPr/>
    </dgm:pt>
    <dgm:pt modelId="{91A189B3-FDBD-4CC6-B53A-74291EE82732}" type="pres">
      <dgm:prSet presAssocID="{52264CF2-9F39-4E9E-BE3F-7887DD92BAF7}" presName="compNode" presStyleCnt="0"/>
      <dgm:spPr/>
    </dgm:pt>
    <dgm:pt modelId="{704522E4-EC6B-4214-8479-CCF6001D8555}" type="pres">
      <dgm:prSet presAssocID="{52264CF2-9F39-4E9E-BE3F-7887DD92BAF7}" presName="pictRect" presStyleLbl="revTx" presStyleIdx="2" presStyleCnt="6">
        <dgm:presLayoutVars>
          <dgm:chMax val="0"/>
          <dgm:bulletEnabled/>
        </dgm:presLayoutVars>
      </dgm:prSet>
      <dgm:spPr/>
    </dgm:pt>
    <dgm:pt modelId="{414051BF-C091-48F7-8F19-111789DD5688}" type="pres">
      <dgm:prSet presAssocID="{52264CF2-9F39-4E9E-BE3F-7887DD92BAF7}" presName="textRect" presStyleLbl="revTx" presStyleIdx="3" presStyleCnt="6">
        <dgm:presLayoutVars>
          <dgm:bulletEnabled/>
        </dgm:presLayoutVars>
      </dgm:prSet>
      <dgm:spPr/>
    </dgm:pt>
    <dgm:pt modelId="{F1A7C918-D73F-4D0C-BB39-63BCD7B45DEB}" type="pres">
      <dgm:prSet presAssocID="{8BFDFAC1-B984-4E98-8201-16672114E3E0}" presName="sibTrans" presStyleLbl="sibTrans2D1" presStyleIdx="0" presStyleCnt="0"/>
      <dgm:spPr/>
    </dgm:pt>
    <dgm:pt modelId="{48E29603-5FCC-4290-AFC6-B4638EDBF36C}" type="pres">
      <dgm:prSet presAssocID="{D8F3F82C-A760-4553-8327-8E9EBFE00555}" presName="compNode" presStyleCnt="0"/>
      <dgm:spPr/>
    </dgm:pt>
    <dgm:pt modelId="{51AAD513-DDD6-4984-A9D2-7415DFAF61FC}" type="pres">
      <dgm:prSet presAssocID="{D8F3F82C-A760-4553-8327-8E9EBFE00555}" presName="pictRect" presStyleLbl="revTx" presStyleIdx="4" presStyleCnt="6">
        <dgm:presLayoutVars>
          <dgm:chMax val="0"/>
          <dgm:bulletEnabled/>
        </dgm:presLayoutVars>
      </dgm:prSet>
      <dgm:spPr/>
    </dgm:pt>
    <dgm:pt modelId="{6D16022B-58A5-4069-9E6F-BBD40D88889F}" type="pres">
      <dgm:prSet presAssocID="{D8F3F82C-A760-4553-8327-8E9EBFE00555}" presName="textRect" presStyleLbl="revTx" presStyleIdx="5" presStyleCnt="6">
        <dgm:presLayoutVars>
          <dgm:bulletEnabled/>
        </dgm:presLayoutVars>
      </dgm:prSet>
      <dgm:spPr/>
    </dgm:pt>
  </dgm:ptLst>
  <dgm:cxnLst>
    <dgm:cxn modelId="{7E471A01-67BD-495B-87C5-1376BF79ACC2}" type="presOf" srcId="{2EFF5A85-7259-4C61-8E84-7C9A70C1BB07}" destId="{8F70E509-B240-498B-9603-FC0E5A30D3DD}" srcOrd="0" destOrd="0" presId="urn:microsoft.com/office/officeart/2024/3/layout/hArchList1"/>
    <dgm:cxn modelId="{04892704-26F7-4728-AD7A-3D9B1C31E71E}" type="presOf" srcId="{2EE0F43C-63B9-468B-9482-BA3815B5A31E}" destId="{4E8C0A27-A75C-4510-BC32-CE6C395A1347}" srcOrd="0" destOrd="0" presId="urn:microsoft.com/office/officeart/2024/3/layout/hArchList1"/>
    <dgm:cxn modelId="{4676D606-9B92-4677-BEE0-EDC5BC5E3422}" srcId="{BBC9E0C2-7A99-47AB-B953-46101EA14E4A}" destId="{2EFF5A85-7259-4C61-8E84-7C9A70C1BB07}" srcOrd="0" destOrd="0" parTransId="{F1C9B267-46FF-4719-B6E5-E4899B5A5C88}" sibTransId="{76CC0F7F-2F47-4286-BC5D-BAFA9190049B}"/>
    <dgm:cxn modelId="{C3131826-6C35-4A9C-BBCC-FD93B86A784A}" srcId="{75868F22-B830-48C8-968D-49654CE597F4}" destId="{D8F3F82C-A760-4553-8327-8E9EBFE00555}" srcOrd="2" destOrd="0" parTransId="{AC04F6E0-7BE7-416E-91FA-65EAAE366B61}" sibTransId="{4EB74856-B479-44E5-830D-7C22372650DF}"/>
    <dgm:cxn modelId="{492ABA27-4B11-4183-88EC-163230E22064}" type="presOf" srcId="{BBC9E0C2-7A99-47AB-B953-46101EA14E4A}" destId="{EB9EC576-C931-4995-8645-772FC32C7EBE}" srcOrd="0" destOrd="0" presId="urn:microsoft.com/office/officeart/2024/3/layout/hArchList1"/>
    <dgm:cxn modelId="{86E91F30-1059-4D9B-A955-1E1BBB352AAA}" type="presOf" srcId="{237B23D4-5931-4EDF-8F0B-755D439595B2}" destId="{6D16022B-58A5-4069-9E6F-BBD40D88889F}" srcOrd="0" destOrd="0" presId="urn:microsoft.com/office/officeart/2024/3/layout/hArchList1"/>
    <dgm:cxn modelId="{88E5C260-0D7E-4CF4-872E-09AAF1036D9F}" srcId="{75868F22-B830-48C8-968D-49654CE597F4}" destId="{52264CF2-9F39-4E9E-BE3F-7887DD92BAF7}" srcOrd="1" destOrd="0" parTransId="{F80FD000-A7B0-4084-8135-1A6AC125C98C}" sibTransId="{8BFDFAC1-B984-4E98-8201-16672114E3E0}"/>
    <dgm:cxn modelId="{FA6DFC42-5D2D-473E-9B76-0E156A16E4B2}" type="presOf" srcId="{6B9F5182-C887-460F-8921-F5751189E8E8}" destId="{414051BF-C091-48F7-8F19-111789DD5688}" srcOrd="0" destOrd="0" presId="urn:microsoft.com/office/officeart/2024/3/layout/hArchList1"/>
    <dgm:cxn modelId="{3881E151-1ECB-4849-864F-171F73C7ACE5}" type="presOf" srcId="{8BFDFAC1-B984-4E98-8201-16672114E3E0}" destId="{F1A7C918-D73F-4D0C-BB39-63BCD7B45DEB}" srcOrd="0" destOrd="0" presId="urn:microsoft.com/office/officeart/2024/3/layout/hArchList1"/>
    <dgm:cxn modelId="{9C201A77-17A5-4A56-9D59-881F0FD1A2AF}" type="presOf" srcId="{75868F22-B830-48C8-968D-49654CE597F4}" destId="{ACC3BCE9-1D05-421E-997E-55E1A10118A2}" srcOrd="0" destOrd="0" presId="urn:microsoft.com/office/officeart/2024/3/layout/hArchList1"/>
    <dgm:cxn modelId="{B80390A8-5235-44B1-A77D-BB0805BE6BAB}" type="presOf" srcId="{D8F3F82C-A760-4553-8327-8E9EBFE00555}" destId="{51AAD513-DDD6-4984-A9D2-7415DFAF61FC}" srcOrd="0" destOrd="0" presId="urn:microsoft.com/office/officeart/2024/3/layout/hArchList1"/>
    <dgm:cxn modelId="{6EDDF9D4-8331-4CAA-9804-B69BBD68F465}" srcId="{52264CF2-9F39-4E9E-BE3F-7887DD92BAF7}" destId="{6B9F5182-C887-460F-8921-F5751189E8E8}" srcOrd="0" destOrd="0" parTransId="{77DA3E0E-5E20-4A61-AE50-159AFB02CC3E}" sibTransId="{18E362C9-C125-4683-8418-98F18A9BEDEB}"/>
    <dgm:cxn modelId="{579036DE-24B0-4BFD-8CA7-A5E2E3085280}" srcId="{D8F3F82C-A760-4553-8327-8E9EBFE00555}" destId="{237B23D4-5931-4EDF-8F0B-755D439595B2}" srcOrd="0" destOrd="0" parTransId="{86127833-20CF-474B-9E47-BF852A95C594}" sibTransId="{AD8EA200-39B2-4715-A570-4E31E62F32FB}"/>
    <dgm:cxn modelId="{354BF0E3-1CF9-407F-BAD9-6FC7029EC4AE}" type="presOf" srcId="{52264CF2-9F39-4E9E-BE3F-7887DD92BAF7}" destId="{704522E4-EC6B-4214-8479-CCF6001D8555}" srcOrd="0" destOrd="0" presId="urn:microsoft.com/office/officeart/2024/3/layout/hArchList1"/>
    <dgm:cxn modelId="{46D7A6E8-B71C-4788-B6B3-B95D578778A8}" srcId="{75868F22-B830-48C8-968D-49654CE597F4}" destId="{BBC9E0C2-7A99-47AB-B953-46101EA14E4A}" srcOrd="0" destOrd="0" parTransId="{2B3E1299-DFDA-4D57-8FEE-7DC0702CB4FF}" sibTransId="{2EE0F43C-63B9-468B-9482-BA3815B5A31E}"/>
    <dgm:cxn modelId="{1007BCE7-FC39-4468-A917-B742C4B4AB2F}" type="presParOf" srcId="{ACC3BCE9-1D05-421E-997E-55E1A10118A2}" destId="{1F10DBAA-1EB1-4E7C-BF64-57F9148A6608}" srcOrd="0" destOrd="0" presId="urn:microsoft.com/office/officeart/2024/3/layout/hArchList1"/>
    <dgm:cxn modelId="{0ABD8DEE-B0FD-4482-8C90-F53D96BE7CB8}" type="presParOf" srcId="{1F10DBAA-1EB1-4E7C-BF64-57F9148A6608}" destId="{EB9EC576-C931-4995-8645-772FC32C7EBE}" srcOrd="0" destOrd="0" presId="urn:microsoft.com/office/officeart/2024/3/layout/hArchList1"/>
    <dgm:cxn modelId="{160CB0C1-49E8-4BF4-8D29-2A64E069C612}" type="presParOf" srcId="{1F10DBAA-1EB1-4E7C-BF64-57F9148A6608}" destId="{8F70E509-B240-498B-9603-FC0E5A30D3DD}" srcOrd="1" destOrd="0" presId="urn:microsoft.com/office/officeart/2024/3/layout/hArchList1"/>
    <dgm:cxn modelId="{C285EA31-C54D-49A1-B348-345ADEA03861}" type="presParOf" srcId="{ACC3BCE9-1D05-421E-997E-55E1A10118A2}" destId="{4E8C0A27-A75C-4510-BC32-CE6C395A1347}" srcOrd="1" destOrd="0" presId="urn:microsoft.com/office/officeart/2024/3/layout/hArchList1"/>
    <dgm:cxn modelId="{5D7FAC4E-9AD5-4408-A0B7-A4696B07DDD5}" type="presParOf" srcId="{ACC3BCE9-1D05-421E-997E-55E1A10118A2}" destId="{91A189B3-FDBD-4CC6-B53A-74291EE82732}" srcOrd="2" destOrd="0" presId="urn:microsoft.com/office/officeart/2024/3/layout/hArchList1"/>
    <dgm:cxn modelId="{456BA1C9-BBC8-4E8C-BDD6-68F1EBF398B3}" type="presParOf" srcId="{91A189B3-FDBD-4CC6-B53A-74291EE82732}" destId="{704522E4-EC6B-4214-8479-CCF6001D8555}" srcOrd="0" destOrd="0" presId="urn:microsoft.com/office/officeart/2024/3/layout/hArchList1"/>
    <dgm:cxn modelId="{C0F754FB-D7AE-48B5-9B53-AEE19B9EE557}" type="presParOf" srcId="{91A189B3-FDBD-4CC6-B53A-74291EE82732}" destId="{414051BF-C091-48F7-8F19-111789DD5688}" srcOrd="1" destOrd="0" presId="urn:microsoft.com/office/officeart/2024/3/layout/hArchList1"/>
    <dgm:cxn modelId="{5D17D1E7-C769-4DED-8814-64055A79306A}" type="presParOf" srcId="{ACC3BCE9-1D05-421E-997E-55E1A10118A2}" destId="{F1A7C918-D73F-4D0C-BB39-63BCD7B45DEB}" srcOrd="3" destOrd="0" presId="urn:microsoft.com/office/officeart/2024/3/layout/hArchList1"/>
    <dgm:cxn modelId="{82E2C59E-16E3-4E99-BA6B-B2492CC9B156}" type="presParOf" srcId="{ACC3BCE9-1D05-421E-997E-55E1A10118A2}" destId="{48E29603-5FCC-4290-AFC6-B4638EDBF36C}" srcOrd="4" destOrd="0" presId="urn:microsoft.com/office/officeart/2024/3/layout/hArchList1"/>
    <dgm:cxn modelId="{B9C30B60-5F5A-4296-B1FF-D9FB43AD0A81}" type="presParOf" srcId="{48E29603-5FCC-4290-AFC6-B4638EDBF36C}" destId="{51AAD513-DDD6-4984-A9D2-7415DFAF61FC}" srcOrd="0" destOrd="0" presId="urn:microsoft.com/office/officeart/2024/3/layout/hArchList1"/>
    <dgm:cxn modelId="{579AD457-A230-457F-9A2B-262B624E0092}" type="presParOf" srcId="{48E29603-5FCC-4290-AFC6-B4638EDBF36C}" destId="{6D16022B-58A5-4069-9E6F-BBD40D88889F}"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072C5-7A53-4EED-BE0B-8589A3031585}">
      <dsp:nvSpPr>
        <dsp:cNvPr id="0" name=""/>
        <dsp:cNvSpPr/>
      </dsp:nvSpPr>
      <dsp:spPr>
        <a:xfrm>
          <a:off x="0" y="0"/>
          <a:ext cx="2444055" cy="738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solidFill>
                <a:schemeClr val="bg1"/>
              </a:solidFill>
              <a:latin typeface="Poppins" panose="00000500000000000000" pitchFamily="2" charset="0"/>
              <a:cs typeface="Poppins" panose="00000500000000000000" pitchFamily="2" charset="0"/>
            </a:rPr>
            <a:t>Increased Non-native Fish</a:t>
          </a:r>
        </a:p>
      </dsp:txBody>
      <dsp:txXfrm>
        <a:off x="0" y="0"/>
        <a:ext cx="2444055" cy="738296"/>
      </dsp:txXfrm>
    </dsp:sp>
    <dsp:sp modelId="{FCBB3184-73CA-4E9F-9DAD-5B852968C110}">
      <dsp:nvSpPr>
        <dsp:cNvPr id="0" name=""/>
        <dsp:cNvSpPr/>
      </dsp:nvSpPr>
      <dsp:spPr>
        <a:xfrm>
          <a:off x="0" y="738296"/>
          <a:ext cx="2444055" cy="356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Non-native species like carp dominate waterways, reducing the presence of iconic native fish in many waterways.</a:t>
          </a:r>
        </a:p>
        <a:p>
          <a:pPr marL="0" lvl="0" indent="0" algn="l" defTabSz="622300">
            <a:lnSpc>
              <a:spcPct val="100000"/>
            </a:lnSpc>
            <a:spcBef>
              <a:spcPct val="0"/>
            </a:spcBef>
            <a:spcAft>
              <a:spcPct val="35000"/>
            </a:spcAft>
            <a:buNone/>
          </a:pPr>
          <a:endParaRPr lang="en-US" sz="1400" kern="1200" dirty="0">
            <a:solidFill>
              <a:schemeClr val="bg1"/>
            </a:solidFill>
            <a:latin typeface="Poppins" panose="00000500000000000000" pitchFamily="2" charset="0"/>
            <a:cs typeface="Poppins" panose="00000500000000000000" pitchFamily="2" charset="0"/>
          </a:endParaRPr>
        </a:p>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Increased interest in carp-muster events in some areas, simply because of numbers.</a:t>
          </a:r>
        </a:p>
      </dsp:txBody>
      <dsp:txXfrm>
        <a:off x="0" y="738296"/>
        <a:ext cx="2444055" cy="3567624"/>
      </dsp:txXfrm>
    </dsp:sp>
    <dsp:sp modelId="{03F9C99C-F6BA-42F6-87BE-6BB4F16BD37E}">
      <dsp:nvSpPr>
        <dsp:cNvPr id="0" name=""/>
        <dsp:cNvSpPr/>
      </dsp:nvSpPr>
      <dsp:spPr>
        <a:xfrm>
          <a:off x="2688461" y="0"/>
          <a:ext cx="2444055" cy="738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Decline of Native Species</a:t>
          </a:r>
        </a:p>
      </dsp:txBody>
      <dsp:txXfrm>
        <a:off x="2688461" y="0"/>
        <a:ext cx="2444055" cy="738296"/>
      </dsp:txXfrm>
    </dsp:sp>
    <dsp:sp modelId="{5619CDCD-8152-4B4B-9BAC-3DF6F99C1A14}">
      <dsp:nvSpPr>
        <dsp:cNvPr id="0" name=""/>
        <dsp:cNvSpPr/>
      </dsp:nvSpPr>
      <dsp:spPr>
        <a:xfrm>
          <a:off x="2688461" y="738296"/>
          <a:ext cx="2444055" cy="356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Native fish populations largely still in decline, despite over a decade of waterway improvements. </a:t>
          </a:r>
        </a:p>
      </dsp:txBody>
      <dsp:txXfrm>
        <a:off x="2688461" y="738296"/>
        <a:ext cx="2444055" cy="3567624"/>
      </dsp:txXfrm>
    </dsp:sp>
    <dsp:sp modelId="{FEBD3531-60F9-40CD-B9E5-16F6227B7B27}">
      <dsp:nvSpPr>
        <dsp:cNvPr id="0" name=""/>
        <dsp:cNvSpPr/>
      </dsp:nvSpPr>
      <dsp:spPr>
        <a:xfrm>
          <a:off x="5376922" y="0"/>
          <a:ext cx="2444055" cy="738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solidFill>
                <a:schemeClr val="bg1"/>
              </a:solidFill>
              <a:latin typeface="Poppins" panose="00000500000000000000" pitchFamily="2" charset="0"/>
              <a:cs typeface="Poppins" panose="00000500000000000000" pitchFamily="2" charset="0"/>
            </a:rPr>
            <a:t>Environmental Changes Observed</a:t>
          </a:r>
        </a:p>
      </dsp:txBody>
      <dsp:txXfrm>
        <a:off x="5376922" y="0"/>
        <a:ext cx="2444055" cy="738296"/>
      </dsp:txXfrm>
    </dsp:sp>
    <dsp:sp modelId="{E867D198-E19A-425B-96F1-DC9C9E369551}">
      <dsp:nvSpPr>
        <dsp:cNvPr id="0" name=""/>
        <dsp:cNvSpPr/>
      </dsp:nvSpPr>
      <dsp:spPr>
        <a:xfrm>
          <a:off x="5376922" y="738296"/>
          <a:ext cx="2444055" cy="356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Fishers report muddier water, fewer aquatic plants, and changing/damaged banks across multiple waterways.</a:t>
          </a:r>
        </a:p>
      </dsp:txBody>
      <dsp:txXfrm>
        <a:off x="5376922" y="738296"/>
        <a:ext cx="2444055" cy="3567624"/>
      </dsp:txXfrm>
    </dsp:sp>
    <dsp:sp modelId="{7665A178-9A00-41B3-AF80-78417823AF9F}">
      <dsp:nvSpPr>
        <dsp:cNvPr id="0" name=""/>
        <dsp:cNvSpPr/>
      </dsp:nvSpPr>
      <dsp:spPr>
        <a:xfrm>
          <a:off x="8065383" y="0"/>
          <a:ext cx="2444055" cy="738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Value of Fishers' Observations</a:t>
          </a:r>
        </a:p>
      </dsp:txBody>
      <dsp:txXfrm>
        <a:off x="8065383" y="0"/>
        <a:ext cx="2444055" cy="738296"/>
      </dsp:txXfrm>
    </dsp:sp>
    <dsp:sp modelId="{5570CEF5-9EEC-42B1-9B54-EA8F16A42EFD}">
      <dsp:nvSpPr>
        <dsp:cNvPr id="0" name=""/>
        <dsp:cNvSpPr/>
      </dsp:nvSpPr>
      <dsp:spPr>
        <a:xfrm>
          <a:off x="8065383" y="738296"/>
          <a:ext cx="2444055" cy="3567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Fishers’ lived experiences provide top quality data, all anecdotal so far, but we’re starting to collect the information more formally – more on that later.</a:t>
          </a:r>
        </a:p>
      </dsp:txBody>
      <dsp:txXfrm>
        <a:off x="8065383" y="738296"/>
        <a:ext cx="2444055" cy="3567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64BFC-862F-4C66-A566-C94AC6331D9B}">
      <dsp:nvSpPr>
        <dsp:cNvPr id="0" name=""/>
        <dsp:cNvSpPr/>
      </dsp:nvSpPr>
      <dsp:spPr>
        <a:xfrm>
          <a:off x="0" y="0"/>
          <a:ext cx="3324591" cy="77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rPr>
            <a:t>THEN: Initial Carp Introduction</a:t>
          </a:r>
        </a:p>
      </dsp:txBody>
      <dsp:txXfrm>
        <a:off x="0" y="0"/>
        <a:ext cx="3324591" cy="771660"/>
      </dsp:txXfrm>
    </dsp:sp>
    <dsp:sp modelId="{08C8AC17-90E1-41D5-81AF-6A5A8F2F5FCD}">
      <dsp:nvSpPr>
        <dsp:cNvPr id="0" name=""/>
        <dsp:cNvSpPr/>
      </dsp:nvSpPr>
      <dsp:spPr>
        <a:xfrm>
          <a:off x="0" y="771660"/>
          <a:ext cx="3324591" cy="4021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Carp introduced in the 1800s initially had limited distribution and largely failed to compete and establish.</a:t>
          </a:r>
        </a:p>
      </dsp:txBody>
      <dsp:txXfrm>
        <a:off x="0" y="771660"/>
        <a:ext cx="3324591" cy="4021164"/>
      </dsp:txXfrm>
    </dsp:sp>
    <dsp:sp modelId="{C954AC7E-159E-4438-BD02-E71B96DFB856}">
      <dsp:nvSpPr>
        <dsp:cNvPr id="0" name=""/>
        <dsp:cNvSpPr/>
      </dsp:nvSpPr>
      <dsp:spPr>
        <a:xfrm>
          <a:off x="3657050" y="0"/>
          <a:ext cx="3324591" cy="77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rPr>
            <a:t>NOW: Carp Boom + River Degradation</a:t>
          </a:r>
        </a:p>
      </dsp:txBody>
      <dsp:txXfrm>
        <a:off x="3657050" y="0"/>
        <a:ext cx="3324591" cy="771660"/>
      </dsp:txXfrm>
    </dsp:sp>
    <dsp:sp modelId="{5645DB36-2F29-48A0-BBC5-8DC31F23E5C2}">
      <dsp:nvSpPr>
        <dsp:cNvPr id="0" name=""/>
        <dsp:cNvSpPr/>
      </dsp:nvSpPr>
      <dsp:spPr>
        <a:xfrm>
          <a:off x="3657050" y="771660"/>
          <a:ext cx="3324591" cy="4021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River regulation and pollution shifted conditions, enabling carp to dominate native species. Floods exacerbate issue.</a:t>
          </a:r>
        </a:p>
      </dsp:txBody>
      <dsp:txXfrm>
        <a:off x="3657050" y="771660"/>
        <a:ext cx="3324591" cy="4021164"/>
      </dsp:txXfrm>
    </dsp:sp>
    <dsp:sp modelId="{0E1AB906-FA06-4B94-9B30-A09A3C22289C}">
      <dsp:nvSpPr>
        <dsp:cNvPr id="0" name=""/>
        <dsp:cNvSpPr/>
      </dsp:nvSpPr>
      <dsp:spPr>
        <a:xfrm>
          <a:off x="7314100" y="0"/>
          <a:ext cx="3324591" cy="77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rPr>
            <a:t>NEXT: Restoration and Hope</a:t>
          </a:r>
        </a:p>
      </dsp:txBody>
      <dsp:txXfrm>
        <a:off x="7314100" y="0"/>
        <a:ext cx="3324591" cy="771660"/>
      </dsp:txXfrm>
    </dsp:sp>
    <dsp:sp modelId="{A2CC06C1-8C31-4CC1-B65E-85F4FCFE0564}">
      <dsp:nvSpPr>
        <dsp:cNvPr id="0" name=""/>
        <dsp:cNvSpPr/>
      </dsp:nvSpPr>
      <dsp:spPr>
        <a:xfrm>
          <a:off x="7314100" y="771660"/>
          <a:ext cx="3324591" cy="4021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Greatly reducing carp numbers, and restoring river health can reduce carp dominance and support native fish recovery and competition.</a:t>
          </a:r>
        </a:p>
      </dsp:txBody>
      <dsp:txXfrm>
        <a:off x="7314100" y="771660"/>
        <a:ext cx="3324591" cy="4021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A8B3E-C66F-46FF-A7C1-8E98DACF3BEB}">
      <dsp:nvSpPr>
        <dsp:cNvPr id="0" name=""/>
        <dsp:cNvSpPr/>
      </dsp:nvSpPr>
      <dsp:spPr>
        <a:xfrm>
          <a:off x="0" y="0"/>
          <a:ext cx="2444055" cy="70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dirty="0">
              <a:solidFill>
                <a:schemeClr val="bg1"/>
              </a:solidFill>
              <a:latin typeface="Poppins" panose="00000500000000000000" pitchFamily="2" charset="0"/>
              <a:cs typeface="Poppins" panose="00000500000000000000" pitchFamily="2" charset="0"/>
            </a:rPr>
            <a:t>Insightful Water Stewardship</a:t>
          </a:r>
        </a:p>
      </dsp:txBody>
      <dsp:txXfrm>
        <a:off x="0" y="0"/>
        <a:ext cx="2444055" cy="702780"/>
      </dsp:txXfrm>
    </dsp:sp>
    <dsp:sp modelId="{22C0E349-F990-4A10-BA3C-0A517EEEFC06}">
      <dsp:nvSpPr>
        <dsp:cNvPr id="0" name=""/>
        <dsp:cNvSpPr/>
      </dsp:nvSpPr>
      <dsp:spPr>
        <a:xfrm>
          <a:off x="0" y="702780"/>
          <a:ext cx="2444055" cy="293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dirty="0">
              <a:solidFill>
                <a:schemeClr val="bg1"/>
              </a:solidFill>
              <a:latin typeface="Poppins" panose="00000500000000000000" pitchFamily="2" charset="0"/>
              <a:cs typeface="Poppins" panose="00000500000000000000" pitchFamily="2" charset="0"/>
            </a:rPr>
            <a:t>Fishers gain unique knowledge about fish populations and habitat through their time spent on the water.</a:t>
          </a:r>
        </a:p>
      </dsp:txBody>
      <dsp:txXfrm>
        <a:off x="0" y="702780"/>
        <a:ext cx="2444055" cy="2935320"/>
      </dsp:txXfrm>
    </dsp:sp>
    <dsp:sp modelId="{DFB71722-1EAC-49C9-A524-D72F99D9AC48}">
      <dsp:nvSpPr>
        <dsp:cNvPr id="0" name=""/>
        <dsp:cNvSpPr/>
      </dsp:nvSpPr>
      <dsp:spPr>
        <a:xfrm>
          <a:off x="2688461" y="0"/>
          <a:ext cx="2444055" cy="70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solidFill>
                <a:schemeClr val="bg1"/>
              </a:solidFill>
              <a:latin typeface="Poppins" panose="00000500000000000000" pitchFamily="2" charset="0"/>
              <a:cs typeface="Poppins" panose="00000500000000000000" pitchFamily="2" charset="0"/>
            </a:rPr>
            <a:t>Citizen Science Contributions</a:t>
          </a:r>
        </a:p>
      </dsp:txBody>
      <dsp:txXfrm>
        <a:off x="2688461" y="0"/>
        <a:ext cx="2444055" cy="702780"/>
      </dsp:txXfrm>
    </dsp:sp>
    <dsp:sp modelId="{D9E908E8-91E5-4AB6-AFA9-9254B50125BC}">
      <dsp:nvSpPr>
        <dsp:cNvPr id="0" name=""/>
        <dsp:cNvSpPr/>
      </dsp:nvSpPr>
      <dsp:spPr>
        <a:xfrm>
          <a:off x="2688461" y="702780"/>
          <a:ext cx="2444055" cy="293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dirty="0">
              <a:solidFill>
                <a:schemeClr val="bg1"/>
              </a:solidFill>
              <a:latin typeface="Poppins" panose="00000500000000000000" pitchFamily="2" charset="0"/>
              <a:cs typeface="Poppins" panose="00000500000000000000" pitchFamily="2" charset="0"/>
            </a:rPr>
            <a:t>Fishers contribute valuable data to scientific programs that support fishery research and management efforts.</a:t>
          </a:r>
        </a:p>
      </dsp:txBody>
      <dsp:txXfrm>
        <a:off x="2688461" y="702780"/>
        <a:ext cx="2444055" cy="2935320"/>
      </dsp:txXfrm>
    </dsp:sp>
    <dsp:sp modelId="{D95DEB58-E9D9-41CC-A927-41998679EA6C}">
      <dsp:nvSpPr>
        <dsp:cNvPr id="0" name=""/>
        <dsp:cNvSpPr/>
      </dsp:nvSpPr>
      <dsp:spPr>
        <a:xfrm>
          <a:off x="5376922" y="0"/>
          <a:ext cx="2444055" cy="70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dirty="0">
              <a:solidFill>
                <a:schemeClr val="bg1"/>
              </a:solidFill>
              <a:latin typeface="Poppins" panose="00000500000000000000" pitchFamily="2" charset="0"/>
              <a:cs typeface="Poppins" panose="00000500000000000000" pitchFamily="2" charset="0"/>
            </a:rPr>
            <a:t>Preventing Species Spread</a:t>
          </a:r>
        </a:p>
      </dsp:txBody>
      <dsp:txXfrm>
        <a:off x="5376922" y="0"/>
        <a:ext cx="2444055" cy="702780"/>
      </dsp:txXfrm>
    </dsp:sp>
    <dsp:sp modelId="{F2A2F1EA-5A09-4F73-AC4B-7F01D1B3E1E7}">
      <dsp:nvSpPr>
        <dsp:cNvPr id="0" name=""/>
        <dsp:cNvSpPr/>
      </dsp:nvSpPr>
      <dsp:spPr>
        <a:xfrm>
          <a:off x="5376922" y="702780"/>
          <a:ext cx="2444055" cy="293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dirty="0">
              <a:solidFill>
                <a:schemeClr val="bg1"/>
              </a:solidFill>
              <a:latin typeface="Poppins" panose="00000500000000000000" pitchFamily="2" charset="0"/>
              <a:cs typeface="Poppins" panose="00000500000000000000" pitchFamily="2" charset="0"/>
            </a:rPr>
            <a:t>Knowledge and best practice helps fishers prevent the spread of non-native species.</a:t>
          </a:r>
        </a:p>
      </dsp:txBody>
      <dsp:txXfrm>
        <a:off x="5376922" y="702780"/>
        <a:ext cx="2444055" cy="2935320"/>
      </dsp:txXfrm>
    </dsp:sp>
    <dsp:sp modelId="{796F95C5-92B3-4F54-84EC-A0295C5D5AD6}">
      <dsp:nvSpPr>
        <dsp:cNvPr id="0" name=""/>
        <dsp:cNvSpPr/>
      </dsp:nvSpPr>
      <dsp:spPr>
        <a:xfrm>
          <a:off x="8065383" y="0"/>
          <a:ext cx="2444055" cy="70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dirty="0">
              <a:solidFill>
                <a:schemeClr val="bg1"/>
              </a:solidFill>
              <a:latin typeface="Poppins" panose="00000500000000000000" pitchFamily="2" charset="0"/>
              <a:cs typeface="Poppins" panose="00000500000000000000" pitchFamily="2" charset="0"/>
            </a:rPr>
            <a:t>Habitat Restoration Involvement</a:t>
          </a:r>
        </a:p>
      </dsp:txBody>
      <dsp:txXfrm>
        <a:off x="8065383" y="0"/>
        <a:ext cx="2444055" cy="702780"/>
      </dsp:txXfrm>
    </dsp:sp>
    <dsp:sp modelId="{F2FCE55A-86C0-44B2-8DEE-0E6CD75512AC}">
      <dsp:nvSpPr>
        <dsp:cNvPr id="0" name=""/>
        <dsp:cNvSpPr/>
      </dsp:nvSpPr>
      <dsp:spPr>
        <a:xfrm>
          <a:off x="8065383" y="702780"/>
          <a:ext cx="2444055" cy="293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solidFill>
                <a:schemeClr val="bg1"/>
              </a:solidFill>
              <a:latin typeface="Poppins" panose="00000500000000000000" pitchFamily="2" charset="0"/>
              <a:cs typeface="Poppins" panose="00000500000000000000" pitchFamily="2" charset="0"/>
            </a:rPr>
            <a:t>Many fishers actively restore habitats by planting vegetation and installing instream structures.</a:t>
          </a:r>
        </a:p>
      </dsp:txBody>
      <dsp:txXfrm>
        <a:off x="8065383" y="702780"/>
        <a:ext cx="2444055" cy="2935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31371-FAE9-4ED7-A72F-DDBCFD5A8F7D}">
      <dsp:nvSpPr>
        <dsp:cNvPr id="0" name=""/>
        <dsp:cNvSpPr/>
      </dsp:nvSpPr>
      <dsp:spPr>
        <a:xfrm>
          <a:off x="0" y="0"/>
          <a:ext cx="2444055" cy="69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dirty="0">
              <a:solidFill>
                <a:schemeClr val="bg1"/>
              </a:solidFill>
              <a:latin typeface="Poppins" panose="00000500000000000000" pitchFamily="2" charset="0"/>
              <a:cs typeface="Poppins" panose="00000500000000000000" pitchFamily="2" charset="0"/>
            </a:rPr>
            <a:t>Habitat Improvement</a:t>
          </a:r>
        </a:p>
      </dsp:txBody>
      <dsp:txXfrm>
        <a:off x="0" y="0"/>
        <a:ext cx="2444055" cy="696736"/>
      </dsp:txXfrm>
    </dsp:sp>
    <dsp:sp modelId="{23E119F5-E3F5-4C5A-B6EA-97D558949C63}">
      <dsp:nvSpPr>
        <dsp:cNvPr id="0" name=""/>
        <dsp:cNvSpPr/>
      </dsp:nvSpPr>
      <dsp:spPr>
        <a:xfrm>
          <a:off x="0" y="696736"/>
          <a:ext cx="2444055" cy="2378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solidFill>
                <a:schemeClr val="bg1"/>
              </a:solidFill>
              <a:latin typeface="Poppins" panose="00000500000000000000" pitchFamily="2" charset="0"/>
              <a:cs typeface="Poppins" panose="00000500000000000000" pitchFamily="2" charset="0"/>
            </a:rPr>
            <a:t>Restoration enhances habitat complexity and natural flows, creating favorable conditions for native fish species.</a:t>
          </a:r>
        </a:p>
      </dsp:txBody>
      <dsp:txXfrm>
        <a:off x="0" y="696736"/>
        <a:ext cx="2444055" cy="2378352"/>
      </dsp:txXfrm>
    </dsp:sp>
    <dsp:sp modelId="{D6C3F977-FB7B-4EC1-998B-E3E6A93235AE}">
      <dsp:nvSpPr>
        <dsp:cNvPr id="0" name=""/>
        <dsp:cNvSpPr/>
      </dsp:nvSpPr>
      <dsp:spPr>
        <a:xfrm>
          <a:off x="2688461" y="0"/>
          <a:ext cx="2444055" cy="69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solidFill>
                <a:schemeClr val="bg1"/>
              </a:solidFill>
              <a:latin typeface="Poppins" panose="00000500000000000000" pitchFamily="2" charset="0"/>
              <a:cs typeface="Poppins" panose="00000500000000000000" pitchFamily="2" charset="0"/>
            </a:rPr>
            <a:t>Native Fish Recovery</a:t>
          </a:r>
        </a:p>
      </dsp:txBody>
      <dsp:txXfrm>
        <a:off x="2688461" y="0"/>
        <a:ext cx="2444055" cy="696736"/>
      </dsp:txXfrm>
    </dsp:sp>
    <dsp:sp modelId="{11E24A2B-6898-4231-BACA-A9DCBE25785C}">
      <dsp:nvSpPr>
        <dsp:cNvPr id="0" name=""/>
        <dsp:cNvSpPr/>
      </dsp:nvSpPr>
      <dsp:spPr>
        <a:xfrm>
          <a:off x="2688461" y="696736"/>
          <a:ext cx="2444055" cy="2378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solidFill>
                <a:schemeClr val="bg1"/>
              </a:solidFill>
              <a:latin typeface="Poppins" panose="00000500000000000000" pitchFamily="2" charset="0"/>
              <a:cs typeface="Poppins" panose="00000500000000000000" pitchFamily="2" charset="0"/>
            </a:rPr>
            <a:t>Native fish populations rebuild through increased shelter, spawning sites, and habitat connectivity after restoration.</a:t>
          </a:r>
        </a:p>
      </dsp:txBody>
      <dsp:txXfrm>
        <a:off x="2688461" y="696736"/>
        <a:ext cx="2444055" cy="2378352"/>
      </dsp:txXfrm>
    </dsp:sp>
    <dsp:sp modelId="{040D315E-B07F-4773-A448-3B14A673D8A5}">
      <dsp:nvSpPr>
        <dsp:cNvPr id="0" name=""/>
        <dsp:cNvSpPr/>
      </dsp:nvSpPr>
      <dsp:spPr>
        <a:xfrm>
          <a:off x="5376922" y="0"/>
          <a:ext cx="2444055" cy="69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solidFill>
                <a:schemeClr val="bg1"/>
              </a:solidFill>
              <a:latin typeface="Poppins" panose="00000500000000000000" pitchFamily="2" charset="0"/>
              <a:cs typeface="Poppins" panose="00000500000000000000" pitchFamily="2" charset="0"/>
            </a:rPr>
            <a:t>Decline of Non-native Fish</a:t>
          </a:r>
        </a:p>
      </dsp:txBody>
      <dsp:txXfrm>
        <a:off x="5376922" y="0"/>
        <a:ext cx="2444055" cy="696736"/>
      </dsp:txXfrm>
    </dsp:sp>
    <dsp:sp modelId="{21E9A876-DB41-4F2E-9B10-84B0244C796C}">
      <dsp:nvSpPr>
        <dsp:cNvPr id="0" name=""/>
        <dsp:cNvSpPr/>
      </dsp:nvSpPr>
      <dsp:spPr>
        <a:xfrm>
          <a:off x="5376922" y="696736"/>
          <a:ext cx="2444055" cy="2378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solidFill>
                <a:schemeClr val="bg1"/>
              </a:solidFill>
              <a:latin typeface="Poppins" panose="00000500000000000000" pitchFamily="2" charset="0"/>
              <a:cs typeface="Poppins" panose="00000500000000000000" pitchFamily="2" charset="0"/>
            </a:rPr>
            <a:t>Non-native fish decline as restoration reduces conditions they rely on, rebalancing the ecosystem.</a:t>
          </a:r>
        </a:p>
      </dsp:txBody>
      <dsp:txXfrm>
        <a:off x="5376922" y="696736"/>
        <a:ext cx="2444055" cy="2378352"/>
      </dsp:txXfrm>
    </dsp:sp>
    <dsp:sp modelId="{2D92C20E-837D-44CF-B771-4A03E8DF3966}">
      <dsp:nvSpPr>
        <dsp:cNvPr id="0" name=""/>
        <dsp:cNvSpPr/>
      </dsp:nvSpPr>
      <dsp:spPr>
        <a:xfrm>
          <a:off x="8065383" y="0"/>
          <a:ext cx="2444055" cy="69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solidFill>
                <a:schemeClr val="bg1"/>
              </a:solidFill>
              <a:latin typeface="Poppins" panose="00000500000000000000" pitchFamily="2" charset="0"/>
              <a:cs typeface="Poppins" panose="00000500000000000000" pitchFamily="2" charset="0"/>
            </a:rPr>
            <a:t>Broader Restoration Benefits</a:t>
          </a:r>
        </a:p>
      </dsp:txBody>
      <dsp:txXfrm>
        <a:off x="8065383" y="0"/>
        <a:ext cx="2444055" cy="696736"/>
      </dsp:txXfrm>
    </dsp:sp>
    <dsp:sp modelId="{BFCADE12-E1DD-47B7-A399-051FA364BD3C}">
      <dsp:nvSpPr>
        <dsp:cNvPr id="0" name=""/>
        <dsp:cNvSpPr/>
      </dsp:nvSpPr>
      <dsp:spPr>
        <a:xfrm>
          <a:off x="8065383" y="696736"/>
          <a:ext cx="2444055" cy="2378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solidFill>
                <a:schemeClr val="bg1"/>
              </a:solidFill>
              <a:latin typeface="Poppins" panose="00000500000000000000" pitchFamily="2" charset="0"/>
              <a:cs typeface="Poppins" panose="00000500000000000000" pitchFamily="2" charset="0"/>
            </a:rPr>
            <a:t>Restoration supports fishing, water quality, and community wellbeing beyond conservation goals.</a:t>
          </a:r>
        </a:p>
      </dsp:txBody>
      <dsp:txXfrm>
        <a:off x="8065383" y="696736"/>
        <a:ext cx="2444055" cy="2378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8D15E-09CE-4F9E-BCE1-AE2FEF19B62E}">
      <dsp:nvSpPr>
        <dsp:cNvPr id="0" name=""/>
        <dsp:cNvSpPr/>
      </dsp:nvSpPr>
      <dsp:spPr>
        <a:xfrm>
          <a:off x="0" y="0"/>
          <a:ext cx="2444055" cy="733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Science-Driven Management</a:t>
          </a:r>
        </a:p>
      </dsp:txBody>
      <dsp:txXfrm>
        <a:off x="0" y="0"/>
        <a:ext cx="2444055" cy="733121"/>
      </dsp:txXfrm>
    </dsp:sp>
    <dsp:sp modelId="{897D6A38-022A-4967-8771-72F20CD839D0}">
      <dsp:nvSpPr>
        <dsp:cNvPr id="0" name=""/>
        <dsp:cNvSpPr/>
      </dsp:nvSpPr>
      <dsp:spPr>
        <a:xfrm>
          <a:off x="0" y="733121"/>
          <a:ext cx="2444055" cy="251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OzFish bases its fish management strategies on scientific research to achieve ethical and effective outcomes.</a:t>
          </a:r>
        </a:p>
      </dsp:txBody>
      <dsp:txXfrm>
        <a:off x="0" y="733121"/>
        <a:ext cx="2444055" cy="2510768"/>
      </dsp:txXfrm>
    </dsp:sp>
    <dsp:sp modelId="{41AED70A-F734-4A4F-89D3-32E7E6F4A56D}">
      <dsp:nvSpPr>
        <dsp:cNvPr id="0" name=""/>
        <dsp:cNvSpPr/>
      </dsp:nvSpPr>
      <dsp:spPr>
        <a:xfrm>
          <a:off x="2688461" y="0"/>
          <a:ext cx="2444055" cy="733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Community Engagement</a:t>
          </a:r>
        </a:p>
      </dsp:txBody>
      <dsp:txXfrm>
        <a:off x="2688461" y="0"/>
        <a:ext cx="2444055" cy="733121"/>
      </dsp:txXfrm>
    </dsp:sp>
    <dsp:sp modelId="{F511A37A-8834-4625-BFFD-D11872275DDB}">
      <dsp:nvSpPr>
        <dsp:cNvPr id="0" name=""/>
        <dsp:cNvSpPr/>
      </dsp:nvSpPr>
      <dsp:spPr>
        <a:xfrm>
          <a:off x="2688461" y="733121"/>
          <a:ext cx="2444055" cy="251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Involving local fishers, landholders, and communities is essential for the success of </a:t>
          </a:r>
          <a:r>
            <a:rPr lang="en-US" sz="1400" kern="1200" dirty="0" err="1">
              <a:solidFill>
                <a:schemeClr val="bg1"/>
              </a:solidFill>
              <a:latin typeface="Poppins" panose="00000500000000000000" pitchFamily="2" charset="0"/>
              <a:cs typeface="Poppins" panose="00000500000000000000" pitchFamily="2" charset="0"/>
            </a:rPr>
            <a:t>OzFish’s</a:t>
          </a:r>
          <a:r>
            <a:rPr lang="en-US" sz="1400" kern="1200" dirty="0">
              <a:solidFill>
                <a:schemeClr val="bg1"/>
              </a:solidFill>
              <a:latin typeface="Poppins" panose="00000500000000000000" pitchFamily="2" charset="0"/>
              <a:cs typeface="Poppins" panose="00000500000000000000" pitchFamily="2" charset="0"/>
            </a:rPr>
            <a:t> restoration efforts.</a:t>
          </a:r>
        </a:p>
      </dsp:txBody>
      <dsp:txXfrm>
        <a:off x="2688461" y="733121"/>
        <a:ext cx="2444055" cy="2510768"/>
      </dsp:txXfrm>
    </dsp:sp>
    <dsp:sp modelId="{C0A7E225-4766-4B03-AEB4-0A2FB0F8543F}">
      <dsp:nvSpPr>
        <dsp:cNvPr id="0" name=""/>
        <dsp:cNvSpPr/>
      </dsp:nvSpPr>
      <dsp:spPr>
        <a:xfrm>
          <a:off x="5376922" y="0"/>
          <a:ext cx="2444055" cy="733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Long-Term River Health</a:t>
          </a:r>
        </a:p>
      </dsp:txBody>
      <dsp:txXfrm>
        <a:off x="5376922" y="0"/>
        <a:ext cx="2444055" cy="733121"/>
      </dsp:txXfrm>
    </dsp:sp>
    <dsp:sp modelId="{85DFCF88-C2EB-4871-A182-CFB6984E72F6}">
      <dsp:nvSpPr>
        <dsp:cNvPr id="0" name=""/>
        <dsp:cNvSpPr/>
      </dsp:nvSpPr>
      <dsp:spPr>
        <a:xfrm>
          <a:off x="5376922" y="733121"/>
          <a:ext cx="2444055" cy="251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solidFill>
                <a:schemeClr val="bg1"/>
              </a:solidFill>
              <a:latin typeface="Poppins" panose="00000500000000000000" pitchFamily="2" charset="0"/>
              <a:cs typeface="Poppins" panose="00000500000000000000" pitchFamily="2" charset="0"/>
            </a:rPr>
            <a:t>Focus on restoring habitat and improving river connectivity supports sustainable and measurable ecosystem benefits.</a:t>
          </a:r>
        </a:p>
      </dsp:txBody>
      <dsp:txXfrm>
        <a:off x="5376922" y="733121"/>
        <a:ext cx="2444055" cy="2510768"/>
      </dsp:txXfrm>
    </dsp:sp>
    <dsp:sp modelId="{5169FBEC-D2B8-483F-AC6C-C471C839BBF7}">
      <dsp:nvSpPr>
        <dsp:cNvPr id="0" name=""/>
        <dsp:cNvSpPr/>
      </dsp:nvSpPr>
      <dsp:spPr>
        <a:xfrm>
          <a:off x="8065383" y="0"/>
          <a:ext cx="2444055" cy="733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Integrated Solutions</a:t>
          </a:r>
        </a:p>
      </dsp:txBody>
      <dsp:txXfrm>
        <a:off x="8065383" y="0"/>
        <a:ext cx="2444055" cy="733121"/>
      </dsp:txXfrm>
    </dsp:sp>
    <dsp:sp modelId="{A51E495A-AB38-4B42-94C3-746188370101}">
      <dsp:nvSpPr>
        <dsp:cNvPr id="0" name=""/>
        <dsp:cNvSpPr/>
      </dsp:nvSpPr>
      <dsp:spPr>
        <a:xfrm>
          <a:off x="8065383" y="733121"/>
          <a:ext cx="2444055" cy="251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solidFill>
                <a:schemeClr val="bg1"/>
              </a:solidFill>
              <a:latin typeface="Poppins" panose="00000500000000000000" pitchFamily="2" charset="0"/>
              <a:cs typeface="Poppins" panose="00000500000000000000" pitchFamily="2" charset="0"/>
            </a:rPr>
            <a:t>OzFish coordinates efforts across sectors to address complex environmental challenges with practical solutions.</a:t>
          </a:r>
        </a:p>
      </dsp:txBody>
      <dsp:txXfrm>
        <a:off x="8065383" y="733121"/>
        <a:ext cx="2444055" cy="25107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EC576-C931-4995-8645-772FC32C7EBE}">
      <dsp:nvSpPr>
        <dsp:cNvPr id="0" name=""/>
        <dsp:cNvSpPr/>
      </dsp:nvSpPr>
      <dsp:spPr>
        <a:xfrm>
          <a:off x="0" y="0"/>
          <a:ext cx="3286125" cy="42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Shared Responsibility</a:t>
          </a:r>
        </a:p>
      </dsp:txBody>
      <dsp:txXfrm>
        <a:off x="0" y="0"/>
        <a:ext cx="3286125" cy="422348"/>
      </dsp:txXfrm>
    </dsp:sp>
    <dsp:sp modelId="{8F70E509-B240-498B-9603-FC0E5A30D3DD}">
      <dsp:nvSpPr>
        <dsp:cNvPr id="0" name=""/>
        <dsp:cNvSpPr/>
      </dsp:nvSpPr>
      <dsp:spPr>
        <a:xfrm>
          <a:off x="0" y="422348"/>
          <a:ext cx="3286125" cy="380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solidFill>
                <a:schemeClr val="bg1"/>
              </a:solidFill>
              <a:latin typeface="Poppins" panose="00000500000000000000" pitchFamily="2" charset="0"/>
              <a:cs typeface="Poppins" panose="00000500000000000000" pitchFamily="2" charset="0"/>
            </a:rPr>
            <a:t>Restoring waterways requires collective effort from individuals, communities, and organizations working together.</a:t>
          </a:r>
        </a:p>
      </dsp:txBody>
      <dsp:txXfrm>
        <a:off x="0" y="422348"/>
        <a:ext cx="3286125" cy="3801134"/>
      </dsp:txXfrm>
    </dsp:sp>
    <dsp:sp modelId="{704522E4-EC6B-4214-8479-CCF6001D8555}">
      <dsp:nvSpPr>
        <dsp:cNvPr id="0" name=""/>
        <dsp:cNvSpPr/>
      </dsp:nvSpPr>
      <dsp:spPr>
        <a:xfrm>
          <a:off x="3614737" y="0"/>
          <a:ext cx="3286125" cy="42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Individual Involvement</a:t>
          </a:r>
        </a:p>
      </dsp:txBody>
      <dsp:txXfrm>
        <a:off x="3614737" y="0"/>
        <a:ext cx="3286125" cy="422348"/>
      </dsp:txXfrm>
    </dsp:sp>
    <dsp:sp modelId="{414051BF-C091-48F7-8F19-111789DD5688}">
      <dsp:nvSpPr>
        <dsp:cNvPr id="0" name=""/>
        <dsp:cNvSpPr/>
      </dsp:nvSpPr>
      <dsp:spPr>
        <a:xfrm>
          <a:off x="3614737" y="422348"/>
          <a:ext cx="3286125" cy="380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solidFill>
                <a:schemeClr val="bg1"/>
              </a:solidFill>
              <a:latin typeface="Poppins" panose="00000500000000000000" pitchFamily="2" charset="0"/>
              <a:cs typeface="Poppins" panose="00000500000000000000" pitchFamily="2" charset="0"/>
            </a:rPr>
            <a:t>Citizens can participate through science projects, restoration activities, and responsible fishing to support river health.</a:t>
          </a:r>
        </a:p>
      </dsp:txBody>
      <dsp:txXfrm>
        <a:off x="3614737" y="422348"/>
        <a:ext cx="3286125" cy="3801134"/>
      </dsp:txXfrm>
    </dsp:sp>
    <dsp:sp modelId="{51AAD513-DDD6-4984-A9D2-7415DFAF61FC}">
      <dsp:nvSpPr>
        <dsp:cNvPr id="0" name=""/>
        <dsp:cNvSpPr/>
      </dsp:nvSpPr>
      <dsp:spPr>
        <a:xfrm>
          <a:off x="7229475" y="0"/>
          <a:ext cx="3286125" cy="42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solidFill>
                <a:schemeClr val="bg1"/>
              </a:solidFill>
              <a:latin typeface="Poppins" panose="00000500000000000000" pitchFamily="2" charset="0"/>
              <a:cs typeface="Poppins" panose="00000500000000000000" pitchFamily="2" charset="0"/>
            </a:rPr>
            <a:t>Positive Outcomes</a:t>
          </a:r>
        </a:p>
      </dsp:txBody>
      <dsp:txXfrm>
        <a:off x="7229475" y="0"/>
        <a:ext cx="3286125" cy="422348"/>
      </dsp:txXfrm>
    </dsp:sp>
    <dsp:sp modelId="{6D16022B-58A5-4069-9E6F-BBD40D88889F}">
      <dsp:nvSpPr>
        <dsp:cNvPr id="0" name=""/>
        <dsp:cNvSpPr/>
      </dsp:nvSpPr>
      <dsp:spPr>
        <a:xfrm>
          <a:off x="7229475" y="422348"/>
          <a:ext cx="3286125" cy="380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solidFill>
                <a:schemeClr val="bg1"/>
              </a:solidFill>
              <a:latin typeface="Poppins" panose="00000500000000000000" pitchFamily="2" charset="0"/>
              <a:cs typeface="Poppins" panose="00000500000000000000" pitchFamily="2" charset="0"/>
            </a:rPr>
            <a:t>Informed and sustained collective action leads to native fish recovery and healthier, resilient waterways.</a:t>
          </a:r>
        </a:p>
      </dsp:txBody>
      <dsp:txXfrm>
        <a:off x="7229475" y="422348"/>
        <a:ext cx="3286125" cy="3801134"/>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055AF262-5522-BA48-B1E4-96C91A809CE9}" type="datetimeFigureOut">
              <a:rPr lang="en-US" smtClean="0"/>
              <a:t>4/22/2026</a:t>
            </a:fld>
            <a:endParaRPr lang="en-US" dirty="0"/>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F7DCCDD8-3935-8A4B-8AA7-60BD9DDA4567}" type="slidenum">
              <a:rPr lang="en-US" smtClean="0"/>
              <a:t>‹#›</a:t>
            </a:fld>
            <a:endParaRPr lang="en-US" dirty="0"/>
          </a:p>
        </p:txBody>
      </p:sp>
    </p:spTree>
    <p:extLst>
      <p:ext uri="{BB962C8B-B14F-4D97-AF65-F5344CB8AC3E}">
        <p14:creationId xmlns:p14="http://schemas.microsoft.com/office/powerpoint/2010/main" val="336837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CCDD8-3935-8A4B-8AA7-60BD9DDA4567}" type="slidenum">
              <a:rPr lang="en-US" smtClean="0"/>
              <a:t>1</a:t>
            </a:fld>
            <a:endParaRPr lang="en-US" dirty="0"/>
          </a:p>
        </p:txBody>
      </p:sp>
    </p:spTree>
    <p:extLst>
      <p:ext uri="{BB962C8B-B14F-4D97-AF65-F5344CB8AC3E}">
        <p14:creationId xmlns:p14="http://schemas.microsoft.com/office/powerpoint/2010/main" val="63541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5693-7FA1-5EF8-9E14-E0A808367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FEF6A-A9FC-415B-34B8-09920F8EE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FC996-45B5-881F-573F-56B4BC5ACEC3}"/>
              </a:ext>
            </a:extLst>
          </p:cNvPr>
          <p:cNvSpPr>
            <a:spLocks noGrp="1"/>
          </p:cNvSpPr>
          <p:nvPr>
            <p:ph type="body" idx="1"/>
          </p:nvPr>
        </p:nvSpPr>
        <p:spPr/>
        <p:txBody>
          <a:bodyPr/>
          <a:lstStyle/>
          <a:p>
            <a:r>
              <a:rPr lang="en-US" dirty="0"/>
              <a:t>Firstly, OzFish is a national non-profit who brings opportunities to fishers to restore their local waterways, addressing impacts just like carp with good science and fish habitat restoration. </a:t>
            </a:r>
          </a:p>
          <a:p>
            <a:endParaRPr lang="en-US" dirty="0"/>
          </a:p>
          <a:p>
            <a:r>
              <a:rPr lang="en-US" dirty="0"/>
              <a:t>For many recreational fishers, the story of non-native fish is not theoretical; it is personal and practical. People who have fished the same rivers and dams for decades often describe clear changes over time. </a:t>
            </a:r>
          </a:p>
          <a:p>
            <a:endParaRPr lang="en-US" dirty="0"/>
          </a:p>
          <a:p>
            <a:r>
              <a:rPr lang="en-US" dirty="0"/>
              <a:t>Let's be clear, carp are a symptom of unhealthy rivers, rivers that have favorable conditions for carp, and not for our natives. And that’s entirely evident in the continual decline in native species, even after a decade or more of restoration efforts – the carp are still coming out on top.</a:t>
            </a:r>
          </a:p>
          <a:p>
            <a:endParaRPr lang="en-US" dirty="0"/>
          </a:p>
          <a:p>
            <a:r>
              <a:rPr lang="en-US" dirty="0"/>
              <a:t>We’ve seen a sharp uptick in requests for carp muster style events, born out of the increase in carp numbers, and the sheer desperation of fishers to ‘do something’ to be part of the solution for their local rivers. </a:t>
            </a:r>
          </a:p>
          <a:p>
            <a:endParaRPr lang="en-US" dirty="0"/>
          </a:p>
          <a:p>
            <a:r>
              <a:rPr lang="en-US" dirty="0"/>
              <a:t>Fishers also notice changes beyond fish themselves, including muddier water, fewer aquatic plants, and altered bank conditions. These lived experiences are valuable data and we’re now collecting that in a more formal way (more on that later). When combined with scientific monitoring, they help build a clearer picture of what is happening at scale. </a:t>
            </a:r>
          </a:p>
          <a:p>
            <a:endParaRPr lang="en-US" dirty="0"/>
          </a:p>
        </p:txBody>
      </p:sp>
      <p:sp>
        <p:nvSpPr>
          <p:cNvPr id="4" name="Slide Number Placeholder 3">
            <a:extLst>
              <a:ext uri="{FF2B5EF4-FFF2-40B4-BE49-F238E27FC236}">
                <a16:creationId xmlns:a16="http://schemas.microsoft.com/office/drawing/2014/main" id="{27FCF79D-3478-6E3C-C9A5-A03C04DF77CB}"/>
              </a:ext>
            </a:extLst>
          </p:cNvPr>
          <p:cNvSpPr>
            <a:spLocks noGrp="1"/>
          </p:cNvSpPr>
          <p:nvPr>
            <p:ph type="sldNum" sz="quarter" idx="5"/>
          </p:nvPr>
        </p:nvSpPr>
        <p:spPr/>
        <p:txBody>
          <a:bodyPr/>
          <a:lstStyle/>
          <a:p>
            <a:pPr defTabSz="932871">
              <a:defRPr/>
            </a:pPr>
            <a:fld id="{F7DCCDD8-3935-8A4B-8AA7-60BD9DDA4567}" type="slidenum">
              <a:rPr lang="en-US">
                <a:solidFill>
                  <a:prstClr val="black"/>
                </a:solidFill>
                <a:latin typeface="Calibri" panose="020F0502020204030204"/>
              </a:rPr>
              <a:pPr defTabSz="932871">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537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02B2-4715-0CF5-1282-FD357AA3E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11342-2860-0998-2014-E57EAC152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9ECD6-34C8-0D36-E9B0-BFA4FFA3A399}"/>
              </a:ext>
            </a:extLst>
          </p:cNvPr>
          <p:cNvSpPr>
            <a:spLocks noGrp="1"/>
          </p:cNvSpPr>
          <p:nvPr>
            <p:ph type="body" idx="1"/>
          </p:nvPr>
        </p:nvSpPr>
        <p:spPr/>
        <p:txBody>
          <a:bodyPr/>
          <a:lstStyle/>
          <a:p>
            <a:r>
              <a:rPr lang="en-US" dirty="0"/>
              <a:t>For fishers, I think it boils down to 3-phases for Carp in Australia, </a:t>
            </a:r>
          </a:p>
          <a:p>
            <a:endParaRPr lang="en-US" dirty="0"/>
          </a:p>
          <a:p>
            <a:endParaRPr lang="en-US" dirty="0"/>
          </a:p>
          <a:p>
            <a:r>
              <a:rPr lang="en-US" dirty="0"/>
              <a:t>One of the most powerful stories in discussions about non-native fish is the historical failure of carp to immediately dominate Australian waterways. Carp were introduced in the 1800s, yet for many decades they remained relatively limited in distribution and abundance. This often surprises people, given how widespread carp are today. The key reason lies in the condition of rivers at the time. Many waterways were healthier, with more natural flows, intact habitats, and better water quality. These conditions limited carp success and allowed native species to hold their ground. As rivers became increasingly modified through regulation, land clearing, and pollution, the balance shifted. Carp did not suddenly become more aggressive or intelligent; the environment simply became more suitable for them. This lesson is important because it counters the idea that carp dominance is inevitable or irreversible. It shows that when rivers function well, non-native fish struggle to gain a foothold. For a public audience, this historical context provides hope and reinforces the value of restoration. If degradation helped carp succeed, then recovery can help native fish return.</a:t>
            </a:r>
          </a:p>
          <a:p>
            <a:endParaRPr lang="en-US" dirty="0"/>
          </a:p>
        </p:txBody>
      </p:sp>
      <p:sp>
        <p:nvSpPr>
          <p:cNvPr id="4" name="Slide Number Placeholder 3">
            <a:extLst>
              <a:ext uri="{FF2B5EF4-FFF2-40B4-BE49-F238E27FC236}">
                <a16:creationId xmlns:a16="http://schemas.microsoft.com/office/drawing/2014/main" id="{E911E75A-A6E1-9450-A760-A816EFF1FFBE}"/>
              </a:ext>
            </a:extLst>
          </p:cNvPr>
          <p:cNvSpPr>
            <a:spLocks noGrp="1"/>
          </p:cNvSpPr>
          <p:nvPr>
            <p:ph type="sldNum" sz="quarter" idx="5"/>
          </p:nvPr>
        </p:nvSpPr>
        <p:spPr/>
        <p:txBody>
          <a:bodyPr/>
          <a:lstStyle/>
          <a:p>
            <a:pPr defTabSz="932871">
              <a:defRPr/>
            </a:pPr>
            <a:fld id="{F7DCCDD8-3935-8A4B-8AA7-60BD9DDA4567}" type="slidenum">
              <a:rPr lang="en-US">
                <a:solidFill>
                  <a:prstClr val="black"/>
                </a:solidFill>
                <a:latin typeface="Calibri" panose="020F0502020204030204"/>
              </a:rPr>
              <a:pPr defTabSz="932871">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581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1, they want to and need to be part of the conversation.</a:t>
            </a:r>
          </a:p>
          <a:p>
            <a:endParaRPr lang="en-US" dirty="0"/>
          </a:p>
          <a:p>
            <a:endParaRPr lang="en-US" dirty="0"/>
          </a:p>
          <a:p>
            <a:r>
              <a:rPr lang="en-US" dirty="0"/>
              <a:t>Recreational fishers play a critical role in addressing non-native fish issues. Their time on the water gives them unique insight into changes in fish populations and habitat condition. Through citizen science programs, fishers contribute valuable data that supports research and management. They also help prevent the spread of non-native species by following best practices around bait use, equipment cleaning, and fish handling. Many fishers are actively involved in habitat restoration, from planting riparian vegetation to installing instream structures. </a:t>
            </a:r>
            <a:r>
              <a:rPr lang="en-US" dirty="0" err="1"/>
              <a:t>Emphasising</a:t>
            </a:r>
            <a:r>
              <a:rPr lang="en-US" dirty="0"/>
              <a:t> this role counters narratives that blame fishing communities for environmental problems. Instead, it highlights fishers as stewards and partners in recovery. For public talks, this message helps build pride, ownership, and motivation to get involved.</a:t>
            </a:r>
            <a:endParaRPr lang="en-AU" dirty="0"/>
          </a:p>
        </p:txBody>
      </p:sp>
      <p:sp>
        <p:nvSpPr>
          <p:cNvPr id="4" name="Slide Number Placeholder 3"/>
          <p:cNvSpPr>
            <a:spLocks noGrp="1"/>
          </p:cNvSpPr>
          <p:nvPr>
            <p:ph type="sldNum" sz="quarter" idx="5"/>
          </p:nvPr>
        </p:nvSpPr>
        <p:spPr/>
        <p:txBody>
          <a:bodyPr/>
          <a:lstStyle/>
          <a:p>
            <a:fld id="{F7DCCDD8-3935-8A4B-8AA7-60BD9DDA4567}" type="slidenum">
              <a:rPr lang="en-US" smtClean="0"/>
              <a:t>4</a:t>
            </a:fld>
            <a:endParaRPr lang="en-US" dirty="0"/>
          </a:p>
        </p:txBody>
      </p:sp>
    </p:spTree>
    <p:extLst>
      <p:ext uri="{BB962C8B-B14F-4D97-AF65-F5344CB8AC3E}">
        <p14:creationId xmlns:p14="http://schemas.microsoft.com/office/powerpoint/2010/main" val="247970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Virus will be the thing that gives us back the advantage over carp, it will be river restoration that keeps it.</a:t>
            </a:r>
          </a:p>
          <a:p>
            <a:endParaRPr lang="en-AU" dirty="0"/>
          </a:p>
          <a:p>
            <a:endParaRPr lang="en-AU" dirty="0"/>
          </a:p>
          <a:p>
            <a:endParaRPr lang="en-AU" dirty="0"/>
          </a:p>
          <a:p>
            <a:r>
              <a:rPr lang="en-US" dirty="0"/>
              <a:t>Restoration offers a way to break the downward spiral and shift the balance back toward native fish. By improving habitat complexity, reinstating more natural flows, and enhancing water quality, we create conditions that </a:t>
            </a:r>
            <a:r>
              <a:rPr lang="en-US" dirty="0" err="1"/>
              <a:t>favour</a:t>
            </a:r>
            <a:r>
              <a:rPr lang="en-US" dirty="0"/>
              <a:t> native species adapted to local environments. Projects such as large-scale habitat restoration demonstrate that when rivers are given the chance to recover, native fish often respond positively. Increased shelter, spawning sites, and connectivity allow populations to rebuild. At the same time, non-native fish frequently decline in relative abundance because the conditions they rely on are reduced. Importantly, successful restoration is rarely about a single action. It involves coordinated efforts across catchments, sustained over time. Sharing real-world examples helps audiences see that change is possible and practical. It also highlights that restoration is not just about conservation; it delivers benefits for fishing, water quality, and community wellbeing. This slide reinforces the idea that healthy rivers are the best long-term </a:t>
            </a:r>
            <a:r>
              <a:rPr lang="en-US" dirty="0" err="1"/>
              <a:t>defence</a:t>
            </a:r>
            <a:r>
              <a:rPr lang="en-US" dirty="0"/>
              <a:t> against non-native fish dominance.</a:t>
            </a:r>
            <a:endParaRPr lang="en-AU" dirty="0"/>
          </a:p>
        </p:txBody>
      </p:sp>
      <p:sp>
        <p:nvSpPr>
          <p:cNvPr id="4" name="Slide Number Placeholder 3"/>
          <p:cNvSpPr>
            <a:spLocks noGrp="1"/>
          </p:cNvSpPr>
          <p:nvPr>
            <p:ph type="sldNum" sz="quarter" idx="5"/>
          </p:nvPr>
        </p:nvSpPr>
        <p:spPr/>
        <p:txBody>
          <a:bodyPr/>
          <a:lstStyle/>
          <a:p>
            <a:fld id="{F7DCCDD8-3935-8A4B-8AA7-60BD9DDA4567}" type="slidenum">
              <a:rPr lang="en-US" smtClean="0"/>
              <a:t>5</a:t>
            </a:fld>
            <a:endParaRPr lang="en-US" dirty="0"/>
          </a:p>
        </p:txBody>
      </p:sp>
    </p:spTree>
    <p:extLst>
      <p:ext uri="{BB962C8B-B14F-4D97-AF65-F5344CB8AC3E}">
        <p14:creationId xmlns:p14="http://schemas.microsoft.com/office/powerpoint/2010/main" val="24337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OzFish has recently released our position paper on our approach to non-native species in our work, including but not specific to carp – you can link to that and our blog piece on all of our non-native work on our website: </a:t>
            </a:r>
            <a:r>
              <a:rPr lang="en-AU" dirty="0"/>
              <a:t>https://ozfish.org.au/news/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OzFish’s</a:t>
            </a:r>
            <a:r>
              <a:rPr lang="en-US" dirty="0"/>
              <a:t> approach to non-native fish management is grounded in science and shaped by community involvement. Rather than focusing on short-term fixes, the </a:t>
            </a:r>
            <a:r>
              <a:rPr lang="en-US" dirty="0" err="1"/>
              <a:t>organisation</a:t>
            </a:r>
            <a:r>
              <a:rPr lang="en-US" dirty="0"/>
              <a:t> </a:t>
            </a:r>
            <a:r>
              <a:rPr lang="en-US" dirty="0" err="1"/>
              <a:t>prioritises</a:t>
            </a:r>
            <a:r>
              <a:rPr lang="en-US" dirty="0"/>
              <a:t> long-term improvements to river health. This includes restoring habitat, improving connectivity, and supporting research that informs ethical and effective management. Community engagement is central, </a:t>
            </a:r>
            <a:r>
              <a:rPr lang="en-US" dirty="0" err="1"/>
              <a:t>recognising</a:t>
            </a:r>
            <a:r>
              <a:rPr lang="en-US" dirty="0"/>
              <a:t> that local knowledge and participation are essential for success. By working with fishers, landholders, scientists, and managers, OzFish helps align efforts across sectors. This approach acknowledges that complex problems require integrated solutions. For a public audience, it is important to </a:t>
            </a:r>
            <a:r>
              <a:rPr lang="en-US" dirty="0" err="1"/>
              <a:t>emphasise</a:t>
            </a:r>
            <a:r>
              <a:rPr lang="en-US" dirty="0"/>
              <a:t> that this work is practical and outcomes-focused. Projects are designed to deliver measurable benefits, not just reports. Highlighting this builds credibility and encourages broader support for restoration-based strategies.</a:t>
            </a:r>
          </a:p>
          <a:p>
            <a:endParaRPr lang="en-AU" dirty="0"/>
          </a:p>
        </p:txBody>
      </p:sp>
      <p:sp>
        <p:nvSpPr>
          <p:cNvPr id="4" name="Slide Number Placeholder 3"/>
          <p:cNvSpPr>
            <a:spLocks noGrp="1"/>
          </p:cNvSpPr>
          <p:nvPr>
            <p:ph type="sldNum" sz="quarter" idx="5"/>
          </p:nvPr>
        </p:nvSpPr>
        <p:spPr/>
        <p:txBody>
          <a:bodyPr/>
          <a:lstStyle/>
          <a:p>
            <a:fld id="{F7DCCDD8-3935-8A4B-8AA7-60BD9DDA4567}" type="slidenum">
              <a:rPr lang="en-US" smtClean="0"/>
              <a:t>6</a:t>
            </a:fld>
            <a:endParaRPr lang="en-US" dirty="0"/>
          </a:p>
        </p:txBody>
      </p:sp>
    </p:spTree>
    <p:extLst>
      <p:ext uri="{BB962C8B-B14F-4D97-AF65-F5344CB8AC3E}">
        <p14:creationId xmlns:p14="http://schemas.microsoft.com/office/powerpoint/2010/main" val="99618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Express urgency, too long on the wrong side of good health</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final message of this public talk is one of shared responsibility and optimism. Restoring balance to our waterways is possible, but it requires collective effort. Individuals can get involved through citizen science, local restoration projects, and responsible fishing practices. Communities can support initiatives that improve river health and advocate for sustainable water management. </a:t>
            </a:r>
            <a:r>
              <a:rPr lang="en-US" dirty="0" err="1"/>
              <a:t>Organisations</a:t>
            </a:r>
            <a:r>
              <a:rPr lang="en-US" dirty="0"/>
              <a:t> like OzFish provide pathways for people to turn concern into action. By working together, we can create conditions where native fish recover and waterways become healthier and more resilient. Ending on this note reinforces that while non-native fish signal a problem, they also point toward solutions. With informed action and long-term commitment, the balance can shift back in </a:t>
            </a:r>
            <a:r>
              <a:rPr lang="en-US" dirty="0" err="1"/>
              <a:t>favour</a:t>
            </a:r>
            <a:r>
              <a:rPr lang="en-US" dirty="0"/>
              <a:t> of native species and thriving rivers.</a:t>
            </a:r>
          </a:p>
          <a:p>
            <a:endParaRPr lang="en-AU" dirty="0"/>
          </a:p>
        </p:txBody>
      </p:sp>
      <p:sp>
        <p:nvSpPr>
          <p:cNvPr id="4" name="Slide Number Placeholder 3"/>
          <p:cNvSpPr>
            <a:spLocks noGrp="1"/>
          </p:cNvSpPr>
          <p:nvPr>
            <p:ph type="sldNum" sz="quarter" idx="5"/>
          </p:nvPr>
        </p:nvSpPr>
        <p:spPr/>
        <p:txBody>
          <a:bodyPr/>
          <a:lstStyle/>
          <a:p>
            <a:fld id="{F7DCCDD8-3935-8A4B-8AA7-60BD9DDA4567}" type="slidenum">
              <a:rPr lang="en-US" smtClean="0"/>
              <a:t>7</a:t>
            </a:fld>
            <a:endParaRPr lang="en-US" dirty="0"/>
          </a:p>
        </p:txBody>
      </p:sp>
    </p:spTree>
    <p:extLst>
      <p:ext uri="{BB962C8B-B14F-4D97-AF65-F5344CB8AC3E}">
        <p14:creationId xmlns:p14="http://schemas.microsoft.com/office/powerpoint/2010/main" val="230628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2871">
              <a:defRPr/>
            </a:pPr>
            <a:fld id="{F7DCCDD8-3935-8A4B-8AA7-60BD9DDA4567}" type="slidenum">
              <a:rPr lang="en-US">
                <a:solidFill>
                  <a:prstClr val="black"/>
                </a:solidFill>
                <a:latin typeface="Calibri" panose="020F0502020204030204"/>
              </a:rPr>
              <a:pPr defTabSz="932871">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925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mailto:admin@ozfish.org.au"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FCCAEBF-C02D-BA33-1483-769537170DBC}"/>
              </a:ext>
            </a:extLst>
          </p:cNvPr>
          <p:cNvPicPr>
            <a:picLocks noChangeAspect="1"/>
          </p:cNvPicPr>
          <p:nvPr/>
        </p:nvPicPr>
        <p:blipFill>
          <a:blip r:embed="rId2"/>
          <a:stretch>
            <a:fillRect/>
          </a:stretch>
        </p:blipFill>
        <p:spPr>
          <a:xfrm>
            <a:off x="3711192" y="1984391"/>
            <a:ext cx="4323942" cy="2412807"/>
          </a:xfrm>
          <a:prstGeom prst="rect">
            <a:avLst/>
          </a:prstGeom>
        </p:spPr>
      </p:pic>
      <p:sp>
        <p:nvSpPr>
          <p:cNvPr id="6" name="Rectangle 5">
            <a:extLst>
              <a:ext uri="{FF2B5EF4-FFF2-40B4-BE49-F238E27FC236}">
                <a16:creationId xmlns:a16="http://schemas.microsoft.com/office/drawing/2014/main" id="{99B70EE3-24AA-B62A-9837-DC3770035179}"/>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015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2D27-1B9B-8046-9FF6-D0F22EA56A15}"/>
              </a:ext>
            </a:extLst>
          </p:cNvPr>
          <p:cNvSpPr>
            <a:spLocks noGrp="1"/>
          </p:cNvSpPr>
          <p:nvPr>
            <p:ph type="title" hasCustomPrompt="1"/>
          </p:nvPr>
        </p:nvSpPr>
        <p:spPr/>
        <p:txBody>
          <a:bodyPr>
            <a:normAutofit/>
          </a:bodyPr>
          <a:lstStyle>
            <a:lvl1pPr>
              <a:defRPr sz="4400" b="1" i="0">
                <a:solidFill>
                  <a:schemeClr val="bg1"/>
                </a:solidFill>
                <a:latin typeface="Poppins" pitchFamily="2" charset="77"/>
                <a:cs typeface="Poppins"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E783A19-4990-3342-BCE4-DA83D5158A9F}"/>
              </a:ext>
            </a:extLst>
          </p:cNvPr>
          <p:cNvSpPr>
            <a:spLocks noGrp="1"/>
          </p:cNvSpPr>
          <p:nvPr>
            <p:ph sz="half" idx="1"/>
          </p:nvPr>
        </p:nvSpPr>
        <p:spPr>
          <a:xfrm>
            <a:off x="838200" y="1825625"/>
            <a:ext cx="5181600" cy="4351338"/>
          </a:xfrm>
        </p:spPr>
        <p:txBody>
          <a:bodyPr/>
          <a:lstStyle>
            <a:lvl1pPr>
              <a:defRPr b="0" i="0">
                <a:solidFill>
                  <a:schemeClr val="bg1"/>
                </a:solidFill>
                <a:latin typeface="Poppins Light" pitchFamily="2" charset="77"/>
                <a:cs typeface="Poppins Light" pitchFamily="2" charset="77"/>
              </a:defRPr>
            </a:lvl1pPr>
            <a:lvl2pPr>
              <a:defRPr b="0" i="0">
                <a:solidFill>
                  <a:schemeClr val="bg1"/>
                </a:solidFill>
                <a:latin typeface="Poppins Light" pitchFamily="2" charset="77"/>
                <a:cs typeface="Poppins Light" pitchFamily="2" charset="77"/>
              </a:defRPr>
            </a:lvl2pPr>
            <a:lvl3pPr>
              <a:defRPr b="0" i="0">
                <a:solidFill>
                  <a:schemeClr val="bg1"/>
                </a:solidFill>
                <a:latin typeface="Poppins Light" pitchFamily="2" charset="77"/>
                <a:cs typeface="Poppins Light" pitchFamily="2" charset="77"/>
              </a:defRPr>
            </a:lvl3pPr>
            <a:lvl4pPr>
              <a:defRPr b="0" i="0">
                <a:solidFill>
                  <a:schemeClr val="bg1"/>
                </a:solidFill>
                <a:latin typeface="Poppins Light" pitchFamily="2" charset="77"/>
                <a:cs typeface="Poppins Light" pitchFamily="2" charset="77"/>
              </a:defRPr>
            </a:lvl4pPr>
            <a:lvl5pPr>
              <a:defRPr b="0" i="0">
                <a:solidFill>
                  <a:schemeClr val="bg1"/>
                </a:solidFill>
                <a:latin typeface="Poppins Light" pitchFamily="2" charset="77"/>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6CD85D05-0B8F-EE4B-9553-FEFD72E2BAD8}"/>
              </a:ext>
            </a:extLst>
          </p:cNvPr>
          <p:cNvSpPr>
            <a:spLocks noGrp="1"/>
          </p:cNvSpPr>
          <p:nvPr>
            <p:ph sz="half" idx="2"/>
          </p:nvPr>
        </p:nvSpPr>
        <p:spPr>
          <a:xfrm>
            <a:off x="6172200" y="1825625"/>
            <a:ext cx="5181600" cy="4351338"/>
          </a:xfrm>
        </p:spPr>
        <p:txBody>
          <a:bodyPr/>
          <a:lstStyle>
            <a:lvl1pPr>
              <a:defRPr b="0" i="0">
                <a:solidFill>
                  <a:schemeClr val="bg1"/>
                </a:solidFill>
                <a:latin typeface="Poppins Light" pitchFamily="2" charset="77"/>
                <a:cs typeface="Poppins Light" pitchFamily="2" charset="77"/>
              </a:defRPr>
            </a:lvl1pPr>
            <a:lvl2pPr>
              <a:defRPr b="0" i="0">
                <a:solidFill>
                  <a:schemeClr val="bg1"/>
                </a:solidFill>
                <a:latin typeface="Poppins Light" pitchFamily="2" charset="77"/>
                <a:cs typeface="Poppins Light" pitchFamily="2" charset="77"/>
              </a:defRPr>
            </a:lvl2pPr>
            <a:lvl3pPr>
              <a:defRPr b="0" i="0">
                <a:solidFill>
                  <a:schemeClr val="bg1"/>
                </a:solidFill>
                <a:latin typeface="Poppins Light" pitchFamily="2" charset="77"/>
                <a:cs typeface="Poppins Light" pitchFamily="2" charset="77"/>
              </a:defRPr>
            </a:lvl3pPr>
            <a:lvl4pPr>
              <a:defRPr b="0" i="0">
                <a:solidFill>
                  <a:schemeClr val="bg1"/>
                </a:solidFill>
                <a:latin typeface="Poppins Light" pitchFamily="2" charset="77"/>
                <a:cs typeface="Poppins Light" pitchFamily="2" charset="77"/>
              </a:defRPr>
            </a:lvl4pPr>
            <a:lvl5pPr>
              <a:defRPr b="0" i="0">
                <a:solidFill>
                  <a:schemeClr val="bg1"/>
                </a:solidFill>
                <a:latin typeface="Poppins Light" pitchFamily="2" charset="77"/>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Rectangle 7">
            <a:extLst>
              <a:ext uri="{FF2B5EF4-FFF2-40B4-BE49-F238E27FC236}">
                <a16:creationId xmlns:a16="http://schemas.microsoft.com/office/drawing/2014/main" id="{87326F9D-4931-44D8-5139-75182C13272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a:extLst>
              <a:ext uri="{FF2B5EF4-FFF2-40B4-BE49-F238E27FC236}">
                <a16:creationId xmlns:a16="http://schemas.microsoft.com/office/drawing/2014/main" id="{3995C3DD-1516-895D-DF39-7FB5B6123E0D}"/>
              </a:ext>
            </a:extLst>
          </p:cNvPr>
          <p:cNvPicPr>
            <a:picLocks noChangeAspect="1"/>
          </p:cNvPicPr>
          <p:nvPr/>
        </p:nvPicPr>
        <p:blipFill>
          <a:blip r:embed="rId2"/>
          <a:stretch>
            <a:fillRect/>
          </a:stretch>
        </p:blipFill>
        <p:spPr>
          <a:xfrm>
            <a:off x="388192" y="5772875"/>
            <a:ext cx="2022470" cy="720000"/>
          </a:xfrm>
          <a:prstGeom prst="rect">
            <a:avLst/>
          </a:prstGeom>
        </p:spPr>
      </p:pic>
      <p:cxnSp>
        <p:nvCxnSpPr>
          <p:cNvPr id="10" name="Straight Connector 9">
            <a:extLst>
              <a:ext uri="{FF2B5EF4-FFF2-40B4-BE49-F238E27FC236}">
                <a16:creationId xmlns:a16="http://schemas.microsoft.com/office/drawing/2014/main" id="{A8A0B55D-4CDF-3639-9557-89B4F67B31A7}"/>
              </a:ext>
            </a:extLst>
          </p:cNvPr>
          <p:cNvCxnSpPr>
            <a:cxnSpLocks/>
          </p:cNvCxnSpPr>
          <p:nvPr/>
        </p:nvCxnSpPr>
        <p:spPr>
          <a:xfrm>
            <a:off x="927804" y="1344057"/>
            <a:ext cx="10425996"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48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2D27-1B9B-8046-9FF6-D0F22EA56A15}"/>
              </a:ext>
            </a:extLst>
          </p:cNvPr>
          <p:cNvSpPr>
            <a:spLocks noGrp="1"/>
          </p:cNvSpPr>
          <p:nvPr>
            <p:ph type="title" hasCustomPrompt="1"/>
          </p:nvPr>
        </p:nvSpPr>
        <p:spPr/>
        <p:txBody>
          <a:bodyPr>
            <a:normAutofit/>
          </a:bodyPr>
          <a:lstStyle>
            <a:lvl1pPr>
              <a:defRPr sz="4400" b="1" i="0">
                <a:solidFill>
                  <a:schemeClr val="bg1"/>
                </a:solidFill>
                <a:latin typeface="Poppins" pitchFamily="2" charset="77"/>
                <a:cs typeface="Poppins"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E783A19-4990-3342-BCE4-DA83D5158A9F}"/>
              </a:ext>
            </a:extLst>
          </p:cNvPr>
          <p:cNvSpPr>
            <a:spLocks noGrp="1"/>
          </p:cNvSpPr>
          <p:nvPr>
            <p:ph sz="half" idx="1"/>
          </p:nvPr>
        </p:nvSpPr>
        <p:spPr>
          <a:xfrm>
            <a:off x="838200" y="1825625"/>
            <a:ext cx="5181600" cy="4351338"/>
          </a:xfrm>
        </p:spPr>
        <p:txBody>
          <a:bodyPr/>
          <a:lstStyle>
            <a:lvl1pPr>
              <a:defRPr b="0" i="0">
                <a:solidFill>
                  <a:schemeClr val="bg1"/>
                </a:solidFill>
                <a:latin typeface="Poppins Light" pitchFamily="2" charset="77"/>
                <a:cs typeface="Poppins Light" pitchFamily="2" charset="77"/>
              </a:defRPr>
            </a:lvl1pPr>
            <a:lvl2pPr>
              <a:defRPr b="0" i="0">
                <a:solidFill>
                  <a:schemeClr val="bg1"/>
                </a:solidFill>
                <a:latin typeface="Poppins Light" pitchFamily="2" charset="77"/>
                <a:cs typeface="Poppins Light" pitchFamily="2" charset="77"/>
              </a:defRPr>
            </a:lvl2pPr>
            <a:lvl3pPr>
              <a:defRPr b="0" i="0">
                <a:solidFill>
                  <a:schemeClr val="bg1"/>
                </a:solidFill>
                <a:latin typeface="Poppins Light" pitchFamily="2" charset="77"/>
                <a:cs typeface="Poppins Light" pitchFamily="2" charset="77"/>
              </a:defRPr>
            </a:lvl3pPr>
            <a:lvl4pPr>
              <a:defRPr b="0" i="0">
                <a:solidFill>
                  <a:schemeClr val="bg1"/>
                </a:solidFill>
                <a:latin typeface="Poppins Light" pitchFamily="2" charset="77"/>
                <a:cs typeface="Poppins Light" pitchFamily="2" charset="77"/>
              </a:defRPr>
            </a:lvl4pPr>
            <a:lvl5pPr>
              <a:defRPr b="0" i="0">
                <a:solidFill>
                  <a:schemeClr val="bg1"/>
                </a:solidFill>
                <a:latin typeface="Poppins Light" pitchFamily="2" charset="77"/>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6CD85D05-0B8F-EE4B-9553-FEFD72E2BAD8}"/>
              </a:ext>
            </a:extLst>
          </p:cNvPr>
          <p:cNvSpPr>
            <a:spLocks noGrp="1"/>
          </p:cNvSpPr>
          <p:nvPr>
            <p:ph sz="half" idx="2"/>
          </p:nvPr>
        </p:nvSpPr>
        <p:spPr>
          <a:xfrm>
            <a:off x="6172200" y="1825625"/>
            <a:ext cx="5181600" cy="4351338"/>
          </a:xfrm>
        </p:spPr>
        <p:txBody>
          <a:bodyPr/>
          <a:lstStyle>
            <a:lvl1pPr>
              <a:defRPr b="0" i="0">
                <a:solidFill>
                  <a:schemeClr val="bg1"/>
                </a:solidFill>
                <a:latin typeface="Poppins Light" pitchFamily="2" charset="77"/>
                <a:cs typeface="Poppins Light" pitchFamily="2" charset="77"/>
              </a:defRPr>
            </a:lvl1pPr>
            <a:lvl2pPr>
              <a:defRPr b="0" i="0">
                <a:solidFill>
                  <a:schemeClr val="bg1"/>
                </a:solidFill>
                <a:latin typeface="Poppins Light" pitchFamily="2" charset="77"/>
                <a:cs typeface="Poppins Light" pitchFamily="2" charset="77"/>
              </a:defRPr>
            </a:lvl2pPr>
            <a:lvl3pPr>
              <a:defRPr b="0" i="0">
                <a:solidFill>
                  <a:schemeClr val="bg1"/>
                </a:solidFill>
                <a:latin typeface="Poppins Light" pitchFamily="2" charset="77"/>
                <a:cs typeface="Poppins Light" pitchFamily="2" charset="77"/>
              </a:defRPr>
            </a:lvl3pPr>
            <a:lvl4pPr>
              <a:defRPr b="0" i="0">
                <a:solidFill>
                  <a:schemeClr val="bg1"/>
                </a:solidFill>
                <a:latin typeface="Poppins Light" pitchFamily="2" charset="77"/>
                <a:cs typeface="Poppins Light" pitchFamily="2" charset="77"/>
              </a:defRPr>
            </a:lvl4pPr>
            <a:lvl5pPr>
              <a:defRPr b="0" i="0">
                <a:solidFill>
                  <a:schemeClr val="bg1"/>
                </a:solidFill>
                <a:latin typeface="Poppins Light" pitchFamily="2" charset="77"/>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Rectangle 7">
            <a:extLst>
              <a:ext uri="{FF2B5EF4-FFF2-40B4-BE49-F238E27FC236}">
                <a16:creationId xmlns:a16="http://schemas.microsoft.com/office/drawing/2014/main" id="{87326F9D-4931-44D8-5139-75182C13272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a:extLst>
              <a:ext uri="{FF2B5EF4-FFF2-40B4-BE49-F238E27FC236}">
                <a16:creationId xmlns:a16="http://schemas.microsoft.com/office/drawing/2014/main" id="{3995C3DD-1516-895D-DF39-7FB5B6123E0D}"/>
              </a:ext>
            </a:extLst>
          </p:cNvPr>
          <p:cNvPicPr>
            <a:picLocks noChangeAspect="1"/>
          </p:cNvPicPr>
          <p:nvPr/>
        </p:nvPicPr>
        <p:blipFill>
          <a:blip r:embed="rId2"/>
          <a:stretch>
            <a:fillRect/>
          </a:stretch>
        </p:blipFill>
        <p:spPr>
          <a:xfrm>
            <a:off x="388192" y="5772875"/>
            <a:ext cx="2022470" cy="720000"/>
          </a:xfrm>
          <a:prstGeom prst="rect">
            <a:avLst/>
          </a:prstGeom>
        </p:spPr>
      </p:pic>
      <p:cxnSp>
        <p:nvCxnSpPr>
          <p:cNvPr id="10" name="Straight Connector 9">
            <a:extLst>
              <a:ext uri="{FF2B5EF4-FFF2-40B4-BE49-F238E27FC236}">
                <a16:creationId xmlns:a16="http://schemas.microsoft.com/office/drawing/2014/main" id="{A8A0B55D-4CDF-3639-9557-89B4F67B31A7}"/>
              </a:ext>
            </a:extLst>
          </p:cNvPr>
          <p:cNvCxnSpPr>
            <a:cxnSpLocks/>
          </p:cNvCxnSpPr>
          <p:nvPr/>
        </p:nvCxnSpPr>
        <p:spPr>
          <a:xfrm>
            <a:off x="927804" y="1344057"/>
            <a:ext cx="10425996"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95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ACF033-44CC-7B4A-957B-2660F2EECCB1}"/>
              </a:ext>
            </a:extLst>
          </p:cNvPr>
          <p:cNvSpPr>
            <a:spLocks noGrp="1"/>
          </p:cNvSpPr>
          <p:nvPr>
            <p:ph type="body" idx="1"/>
          </p:nvPr>
        </p:nvSpPr>
        <p:spPr>
          <a:xfrm>
            <a:off x="839788" y="762794"/>
            <a:ext cx="5157787" cy="823912"/>
          </a:xfrm>
        </p:spPr>
        <p:txBody>
          <a:bodyPr anchor="b"/>
          <a:lstStyle>
            <a:lvl1pPr marL="0" indent="0">
              <a:buNone/>
              <a:defRPr sz="2400" b="1" i="0">
                <a:solidFill>
                  <a:schemeClr val="bg1"/>
                </a:solidFill>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0E25B5-3B7A-C44A-8A9F-93203DB9E6DD}"/>
              </a:ext>
            </a:extLst>
          </p:cNvPr>
          <p:cNvSpPr>
            <a:spLocks noGrp="1"/>
          </p:cNvSpPr>
          <p:nvPr>
            <p:ph sz="half" idx="2"/>
          </p:nvPr>
        </p:nvSpPr>
        <p:spPr>
          <a:xfrm>
            <a:off x="839788" y="1586706"/>
            <a:ext cx="5157787" cy="3684588"/>
          </a:xfrm>
        </p:spPr>
        <p:txBody>
          <a:bodyPr/>
          <a:lstStyle>
            <a:lvl1pPr>
              <a:defRPr sz="1800" b="0" i="0">
                <a:solidFill>
                  <a:schemeClr val="bg1"/>
                </a:solidFill>
                <a:latin typeface="Poppins Light" pitchFamily="2" charset="77"/>
                <a:cs typeface="Poppins Light" pitchFamily="2" charset="77"/>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498BFCF2-F7A0-254E-9808-84017D590850}"/>
              </a:ext>
            </a:extLst>
          </p:cNvPr>
          <p:cNvSpPr>
            <a:spLocks noGrp="1"/>
          </p:cNvSpPr>
          <p:nvPr>
            <p:ph type="body" sz="quarter" idx="3"/>
          </p:nvPr>
        </p:nvSpPr>
        <p:spPr>
          <a:xfrm>
            <a:off x="6172200" y="762794"/>
            <a:ext cx="5183188" cy="823912"/>
          </a:xfrm>
        </p:spPr>
        <p:txBody>
          <a:bodyPr anchor="b"/>
          <a:lstStyle>
            <a:lvl1pPr marL="0" indent="0">
              <a:buNone/>
              <a:defRPr sz="2400" b="1" i="0">
                <a:solidFill>
                  <a:schemeClr val="bg1"/>
                </a:solidFill>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F9F160-74D3-9D41-8FE6-80EB663B6FF9}"/>
              </a:ext>
            </a:extLst>
          </p:cNvPr>
          <p:cNvSpPr>
            <a:spLocks noGrp="1"/>
          </p:cNvSpPr>
          <p:nvPr>
            <p:ph sz="quarter" idx="4"/>
          </p:nvPr>
        </p:nvSpPr>
        <p:spPr>
          <a:xfrm>
            <a:off x="6172200" y="1586706"/>
            <a:ext cx="5183188" cy="3684588"/>
          </a:xfrm>
        </p:spPr>
        <p:txBody>
          <a:bodyPr/>
          <a:lstStyle>
            <a:lvl1pPr>
              <a:defRPr b="0" i="0">
                <a:solidFill>
                  <a:schemeClr val="bg1"/>
                </a:solidFill>
                <a:latin typeface="Poppins Light" pitchFamily="2" charset="77"/>
                <a:cs typeface="Poppins Light" pitchFamily="2" charset="77"/>
              </a:defRPr>
            </a:lvl1pPr>
            <a:lvl2pPr>
              <a:defRPr b="0" i="0">
                <a:solidFill>
                  <a:schemeClr val="bg1"/>
                </a:solidFill>
                <a:latin typeface="Poppins Light" pitchFamily="2" charset="77"/>
                <a:cs typeface="Poppins Light" pitchFamily="2" charset="77"/>
              </a:defRPr>
            </a:lvl2pPr>
            <a:lvl3pPr>
              <a:defRPr b="0" i="0">
                <a:solidFill>
                  <a:schemeClr val="bg1"/>
                </a:solidFill>
                <a:latin typeface="Poppins Light" pitchFamily="2" charset="77"/>
                <a:cs typeface="Poppins Light" pitchFamily="2" charset="77"/>
              </a:defRPr>
            </a:lvl3pPr>
            <a:lvl4pPr>
              <a:defRPr b="0" i="0">
                <a:solidFill>
                  <a:schemeClr val="bg1"/>
                </a:solidFill>
                <a:latin typeface="Poppins Light" pitchFamily="2" charset="77"/>
                <a:cs typeface="Poppins Light" pitchFamily="2" charset="77"/>
              </a:defRPr>
            </a:lvl4pPr>
            <a:lvl5pPr>
              <a:defRPr b="0" i="0">
                <a:solidFill>
                  <a:schemeClr val="bg1"/>
                </a:solidFill>
                <a:latin typeface="Poppins Light" pitchFamily="2" charset="77"/>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0" name="Picture 9" descr="Logo&#10;&#10;Description automatically generated">
            <a:extLst>
              <a:ext uri="{FF2B5EF4-FFF2-40B4-BE49-F238E27FC236}">
                <a16:creationId xmlns:a16="http://schemas.microsoft.com/office/drawing/2014/main" id="{2E9A4CC2-A078-37EF-4BD8-7817315B48F0}"/>
              </a:ext>
            </a:extLst>
          </p:cNvPr>
          <p:cNvPicPr>
            <a:picLocks noChangeAspect="1"/>
          </p:cNvPicPr>
          <p:nvPr/>
        </p:nvPicPr>
        <p:blipFill>
          <a:blip r:embed="rId2"/>
          <a:stretch>
            <a:fillRect/>
          </a:stretch>
        </p:blipFill>
        <p:spPr>
          <a:xfrm>
            <a:off x="388192" y="5772875"/>
            <a:ext cx="2022470" cy="720000"/>
          </a:xfrm>
          <a:prstGeom prst="rect">
            <a:avLst/>
          </a:prstGeom>
        </p:spPr>
      </p:pic>
      <p:sp>
        <p:nvSpPr>
          <p:cNvPr id="11" name="Rectangle 10">
            <a:extLst>
              <a:ext uri="{FF2B5EF4-FFF2-40B4-BE49-F238E27FC236}">
                <a16:creationId xmlns:a16="http://schemas.microsoft.com/office/drawing/2014/main" id="{C508F3E7-486A-7BD2-8CA4-6234C0C16844}"/>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70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5510-5EDE-E547-A7A4-FFAAF90969A6}"/>
              </a:ext>
            </a:extLst>
          </p:cNvPr>
          <p:cNvSpPr>
            <a:spLocks noGrp="1"/>
          </p:cNvSpPr>
          <p:nvPr>
            <p:ph type="title" hasCustomPrompt="1"/>
          </p:nvPr>
        </p:nvSpPr>
        <p:spPr/>
        <p:txBody>
          <a:bodyPr/>
          <a:lstStyle>
            <a:lvl1pPr>
              <a:defRPr b="1" i="0">
                <a:solidFill>
                  <a:schemeClr val="bg1"/>
                </a:solidFill>
                <a:latin typeface="Poppins" pitchFamily="2" charset="77"/>
                <a:cs typeface="Poppins" pitchFamily="2" charset="77"/>
              </a:defRPr>
            </a:lvl1pPr>
          </a:lstStyle>
          <a:p>
            <a:r>
              <a:rPr lang="en-GB" dirty="0"/>
              <a:t>CLICK TO EDIT MASTER TITLE STYLE</a:t>
            </a:r>
            <a:endParaRPr lang="en-US" dirty="0"/>
          </a:p>
        </p:txBody>
      </p:sp>
      <p:pic>
        <p:nvPicPr>
          <p:cNvPr id="6" name="Picture 5" descr="Logo&#10;&#10;Description automatically generated">
            <a:extLst>
              <a:ext uri="{FF2B5EF4-FFF2-40B4-BE49-F238E27FC236}">
                <a16:creationId xmlns:a16="http://schemas.microsoft.com/office/drawing/2014/main" id="{807320FF-0135-2F8E-CDDE-D92CF81581FD}"/>
              </a:ext>
            </a:extLst>
          </p:cNvPr>
          <p:cNvPicPr>
            <a:picLocks noChangeAspect="1"/>
          </p:cNvPicPr>
          <p:nvPr/>
        </p:nvPicPr>
        <p:blipFill>
          <a:blip r:embed="rId2"/>
          <a:stretch>
            <a:fillRect/>
          </a:stretch>
        </p:blipFill>
        <p:spPr>
          <a:xfrm>
            <a:off x="388192" y="5772875"/>
            <a:ext cx="2022470" cy="720000"/>
          </a:xfrm>
          <a:prstGeom prst="rect">
            <a:avLst/>
          </a:prstGeom>
        </p:spPr>
      </p:pic>
      <p:sp>
        <p:nvSpPr>
          <p:cNvPr id="7" name="Rectangle 6">
            <a:extLst>
              <a:ext uri="{FF2B5EF4-FFF2-40B4-BE49-F238E27FC236}">
                <a16:creationId xmlns:a16="http://schemas.microsoft.com/office/drawing/2014/main" id="{97386943-26F2-21AA-20A8-9E0EF681300A}"/>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8DFD9FA-9475-6255-6352-EF70C003E9B1}"/>
              </a:ext>
            </a:extLst>
          </p:cNvPr>
          <p:cNvCxnSpPr>
            <a:cxnSpLocks/>
          </p:cNvCxnSpPr>
          <p:nvPr/>
        </p:nvCxnSpPr>
        <p:spPr>
          <a:xfrm>
            <a:off x="927804" y="1344057"/>
            <a:ext cx="10425996"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6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00FD1C9-6611-48A0-676C-9F71BD6D31E6}"/>
              </a:ext>
            </a:extLst>
          </p:cNvPr>
          <p:cNvPicPr>
            <a:picLocks noChangeAspect="1"/>
          </p:cNvPicPr>
          <p:nvPr/>
        </p:nvPicPr>
        <p:blipFill>
          <a:blip r:embed="rId2"/>
          <a:stretch>
            <a:fillRect/>
          </a:stretch>
        </p:blipFill>
        <p:spPr>
          <a:xfrm>
            <a:off x="388192" y="5772875"/>
            <a:ext cx="2022470" cy="720000"/>
          </a:xfrm>
          <a:prstGeom prst="rect">
            <a:avLst/>
          </a:prstGeom>
        </p:spPr>
      </p:pic>
      <p:sp>
        <p:nvSpPr>
          <p:cNvPr id="6" name="Rectangle 5">
            <a:extLst>
              <a:ext uri="{FF2B5EF4-FFF2-40B4-BE49-F238E27FC236}">
                <a16:creationId xmlns:a16="http://schemas.microsoft.com/office/drawing/2014/main" id="{6A6BB501-A5A9-643B-91C5-062667C6E8C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444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CC56-1096-7E4B-97F5-FB908B5EF34C}"/>
              </a:ext>
            </a:extLst>
          </p:cNvPr>
          <p:cNvSpPr>
            <a:spLocks noGrp="1"/>
          </p:cNvSpPr>
          <p:nvPr>
            <p:ph type="title"/>
          </p:nvPr>
        </p:nvSpPr>
        <p:spPr>
          <a:xfrm>
            <a:off x="839788" y="457200"/>
            <a:ext cx="3932237" cy="1600200"/>
          </a:xfrm>
        </p:spPr>
        <p:txBody>
          <a:bodyPr anchor="b"/>
          <a:lstStyle>
            <a:lvl1pPr>
              <a:defRPr sz="3200" b="1" i="0">
                <a:solidFill>
                  <a:schemeClr val="bg1"/>
                </a:solidFill>
                <a:latin typeface="Poppins" pitchFamily="2" charset="77"/>
                <a:cs typeface="Poppins" pitchFamily="2" charset="77"/>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C44D8588-5128-DC43-B52D-CF67D79A5AB0}"/>
              </a:ext>
            </a:extLst>
          </p:cNvPr>
          <p:cNvSpPr>
            <a:spLocks noGrp="1"/>
          </p:cNvSpPr>
          <p:nvPr>
            <p:ph idx="1"/>
          </p:nvPr>
        </p:nvSpPr>
        <p:spPr>
          <a:xfrm>
            <a:off x="5183188" y="987425"/>
            <a:ext cx="6172200" cy="4873625"/>
          </a:xfrm>
        </p:spPr>
        <p:txBody>
          <a:bodyPr/>
          <a:lstStyle>
            <a:lvl1pPr>
              <a:defRPr sz="3200" b="0" i="0">
                <a:solidFill>
                  <a:schemeClr val="bg1"/>
                </a:solidFill>
                <a:latin typeface="Poppins Light" pitchFamily="2" charset="77"/>
                <a:cs typeface="Poppins Light" pitchFamily="2" charset="77"/>
              </a:defRPr>
            </a:lvl1pPr>
            <a:lvl2pPr>
              <a:defRPr sz="2800" b="0" i="0">
                <a:solidFill>
                  <a:schemeClr val="bg1"/>
                </a:solidFill>
                <a:latin typeface="Poppins Light" pitchFamily="2" charset="77"/>
                <a:cs typeface="Poppins Light" pitchFamily="2" charset="77"/>
              </a:defRPr>
            </a:lvl2pPr>
            <a:lvl3pPr>
              <a:defRPr sz="2400" b="0" i="0">
                <a:solidFill>
                  <a:schemeClr val="bg1"/>
                </a:solidFill>
                <a:latin typeface="Poppins Light" pitchFamily="2" charset="77"/>
                <a:cs typeface="Poppins Light" pitchFamily="2" charset="77"/>
              </a:defRPr>
            </a:lvl3pPr>
            <a:lvl4pPr>
              <a:defRPr sz="2000" b="0" i="0">
                <a:solidFill>
                  <a:schemeClr val="bg1"/>
                </a:solidFill>
                <a:latin typeface="Poppins Light" pitchFamily="2" charset="77"/>
                <a:cs typeface="Poppins Light" pitchFamily="2" charset="77"/>
              </a:defRPr>
            </a:lvl4pPr>
            <a:lvl5pPr>
              <a:defRPr sz="20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898B7869-BA9C-8C40-8420-9DB3235612DB}"/>
              </a:ext>
            </a:extLst>
          </p:cNvPr>
          <p:cNvSpPr>
            <a:spLocks noGrp="1"/>
          </p:cNvSpPr>
          <p:nvPr>
            <p:ph type="body" sz="half" idx="2"/>
          </p:nvPr>
        </p:nvSpPr>
        <p:spPr>
          <a:xfrm>
            <a:off x="839788" y="2057400"/>
            <a:ext cx="3932237" cy="3811588"/>
          </a:xfrm>
        </p:spPr>
        <p:txBody>
          <a:bodyPr/>
          <a:lstStyle>
            <a:lvl1pPr marL="0" indent="0">
              <a:buNone/>
              <a:defRPr sz="1600" b="0" i="0">
                <a:solidFill>
                  <a:schemeClr val="bg1"/>
                </a:solidFill>
                <a:latin typeface="Poppins Light" pitchFamily="2" charset="77"/>
                <a:cs typeface="Poppi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Picture 7" descr="Logo&#10;&#10;Description automatically generated">
            <a:extLst>
              <a:ext uri="{FF2B5EF4-FFF2-40B4-BE49-F238E27FC236}">
                <a16:creationId xmlns:a16="http://schemas.microsoft.com/office/drawing/2014/main" id="{76D0AE7B-B796-F1AF-894F-137BF70D25E9}"/>
              </a:ext>
            </a:extLst>
          </p:cNvPr>
          <p:cNvPicPr>
            <a:picLocks noChangeAspect="1"/>
          </p:cNvPicPr>
          <p:nvPr/>
        </p:nvPicPr>
        <p:blipFill>
          <a:blip r:embed="rId2"/>
          <a:stretch>
            <a:fillRect/>
          </a:stretch>
        </p:blipFill>
        <p:spPr>
          <a:xfrm>
            <a:off x="388192" y="5772875"/>
            <a:ext cx="2022470" cy="720000"/>
          </a:xfrm>
          <a:prstGeom prst="rect">
            <a:avLst/>
          </a:prstGeom>
        </p:spPr>
      </p:pic>
      <p:sp>
        <p:nvSpPr>
          <p:cNvPr id="9" name="Rectangle 8">
            <a:extLst>
              <a:ext uri="{FF2B5EF4-FFF2-40B4-BE49-F238E27FC236}">
                <a16:creationId xmlns:a16="http://schemas.microsoft.com/office/drawing/2014/main" id="{0DF0263A-C4A4-D489-BD58-84DC0D4C16C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3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0A91-CDE5-DC4B-9861-8BE9C691AD61}"/>
              </a:ext>
            </a:extLst>
          </p:cNvPr>
          <p:cNvSpPr>
            <a:spLocks noGrp="1"/>
          </p:cNvSpPr>
          <p:nvPr>
            <p:ph type="title"/>
          </p:nvPr>
        </p:nvSpPr>
        <p:spPr>
          <a:xfrm>
            <a:off x="839788" y="457200"/>
            <a:ext cx="3932237" cy="1600200"/>
          </a:xfrm>
        </p:spPr>
        <p:txBody>
          <a:bodyPr anchor="b"/>
          <a:lstStyle>
            <a:lvl1pPr>
              <a:defRPr sz="3200" b="1" i="0">
                <a:solidFill>
                  <a:schemeClr val="bg1"/>
                </a:solidFill>
                <a:latin typeface="Poppins" pitchFamily="2" charset="77"/>
                <a:cs typeface="Poppins" pitchFamily="2" charset="77"/>
              </a:defRPr>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676FDFAA-F1A4-2642-AE84-D502F5389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9BFBE89B-224D-F54C-ABFD-AEA1660FBA66}"/>
              </a:ext>
            </a:extLst>
          </p:cNvPr>
          <p:cNvSpPr>
            <a:spLocks noGrp="1"/>
          </p:cNvSpPr>
          <p:nvPr>
            <p:ph type="body" sz="half" idx="2"/>
          </p:nvPr>
        </p:nvSpPr>
        <p:spPr>
          <a:xfrm>
            <a:off x="839788" y="2057400"/>
            <a:ext cx="3932237" cy="3811588"/>
          </a:xfrm>
        </p:spPr>
        <p:txBody>
          <a:bodyPr/>
          <a:lstStyle>
            <a:lvl1pPr marL="0" indent="0">
              <a:buNone/>
              <a:defRPr sz="1600" b="0" i="0">
                <a:solidFill>
                  <a:schemeClr val="bg1"/>
                </a:solidFill>
                <a:latin typeface="Poppins Light" pitchFamily="2" charset="77"/>
                <a:cs typeface="Poppi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Picture 7" descr="Logo&#10;&#10;Description automatically generated">
            <a:extLst>
              <a:ext uri="{FF2B5EF4-FFF2-40B4-BE49-F238E27FC236}">
                <a16:creationId xmlns:a16="http://schemas.microsoft.com/office/drawing/2014/main" id="{EEA67C37-2C03-2433-7D58-29DF43A17B6D}"/>
              </a:ext>
            </a:extLst>
          </p:cNvPr>
          <p:cNvPicPr>
            <a:picLocks noChangeAspect="1"/>
          </p:cNvPicPr>
          <p:nvPr/>
        </p:nvPicPr>
        <p:blipFill>
          <a:blip r:embed="rId2"/>
          <a:stretch>
            <a:fillRect/>
          </a:stretch>
        </p:blipFill>
        <p:spPr>
          <a:xfrm>
            <a:off x="388192" y="5772875"/>
            <a:ext cx="2022470" cy="720000"/>
          </a:xfrm>
          <a:prstGeom prst="rect">
            <a:avLst/>
          </a:prstGeom>
        </p:spPr>
      </p:pic>
      <p:sp>
        <p:nvSpPr>
          <p:cNvPr id="9" name="Rectangle 8">
            <a:extLst>
              <a:ext uri="{FF2B5EF4-FFF2-40B4-BE49-F238E27FC236}">
                <a16:creationId xmlns:a16="http://schemas.microsoft.com/office/drawing/2014/main" id="{5C575F3D-50B5-D18E-A2B1-32CD1AFE7A9A}"/>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604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892-2432-3806-FE2E-EA80ED2F573F}"/>
              </a:ext>
            </a:extLst>
          </p:cNvPr>
          <p:cNvSpPr>
            <a:spLocks noGrp="1"/>
          </p:cNvSpPr>
          <p:nvPr>
            <p:ph type="title" hasCustomPrompt="1"/>
          </p:nvPr>
        </p:nvSpPr>
        <p:spPr/>
        <p:txBody>
          <a:bodyPr/>
          <a:lstStyle>
            <a:lvl1pPr>
              <a:defRPr b="1" i="0">
                <a:solidFill>
                  <a:schemeClr val="bg1"/>
                </a:solidFill>
                <a:latin typeface="Poppins" pitchFamily="2" charset="77"/>
                <a:cs typeface="Poppins" pitchFamily="2" charset="77"/>
              </a:defRPr>
            </a:lvl1pPr>
          </a:lstStyle>
          <a:p>
            <a:r>
              <a:rPr lang="en-GB" dirty="0"/>
              <a:t>CLICK TO EDIT MASTER TITLE STYLE</a:t>
            </a:r>
            <a:endParaRPr lang="en-US" dirty="0"/>
          </a:p>
        </p:txBody>
      </p:sp>
      <p:sp>
        <p:nvSpPr>
          <p:cNvPr id="5" name="Rectangle 4">
            <a:extLst>
              <a:ext uri="{FF2B5EF4-FFF2-40B4-BE49-F238E27FC236}">
                <a16:creationId xmlns:a16="http://schemas.microsoft.com/office/drawing/2014/main" id="{C55BFAF7-3338-CBC0-8748-673969AB3583}"/>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66C548F-523D-9EF6-EADF-0803701452AC}"/>
              </a:ext>
            </a:extLst>
          </p:cNvPr>
          <p:cNvCxnSpPr>
            <a:cxnSpLocks/>
          </p:cNvCxnSpPr>
          <p:nvPr/>
        </p:nvCxnSpPr>
        <p:spPr>
          <a:xfrm>
            <a:off x="883002" y="1344056"/>
            <a:ext cx="10425996"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37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6BB501-A5A9-643B-91C5-062667C6E8C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70911417-9E89-2CF0-29BC-687637299D98}"/>
              </a:ext>
            </a:extLst>
          </p:cNvPr>
          <p:cNvPicPr>
            <a:picLocks noChangeAspect="1"/>
          </p:cNvPicPr>
          <p:nvPr/>
        </p:nvPicPr>
        <p:blipFill>
          <a:blip r:embed="rId2"/>
          <a:stretch>
            <a:fillRect/>
          </a:stretch>
        </p:blipFill>
        <p:spPr>
          <a:xfrm>
            <a:off x="4913677" y="1494225"/>
            <a:ext cx="2025358" cy="1130172"/>
          </a:xfrm>
          <a:prstGeom prst="rect">
            <a:avLst/>
          </a:prstGeom>
        </p:spPr>
      </p:pic>
      <p:sp>
        <p:nvSpPr>
          <p:cNvPr id="9" name="TextBox 8">
            <a:extLst>
              <a:ext uri="{FF2B5EF4-FFF2-40B4-BE49-F238E27FC236}">
                <a16:creationId xmlns:a16="http://schemas.microsoft.com/office/drawing/2014/main" id="{60288A61-3758-0AF3-18AC-6F92A0DF56A5}"/>
              </a:ext>
            </a:extLst>
          </p:cNvPr>
          <p:cNvSpPr txBox="1"/>
          <p:nvPr/>
        </p:nvSpPr>
        <p:spPr>
          <a:xfrm>
            <a:off x="4996206" y="2774083"/>
            <a:ext cx="2155521" cy="1086836"/>
          </a:xfrm>
          <a:prstGeom prst="rect">
            <a:avLst/>
          </a:prstGeom>
          <a:noFill/>
        </p:spPr>
        <p:txBody>
          <a:bodyPr wrap="square" rtlCol="0">
            <a:spAutoFit/>
          </a:bodyPr>
          <a:lstStyle/>
          <a:p>
            <a:pPr algn="ctr" rtl="0" fontAlgn="base">
              <a:lnSpc>
                <a:spcPct val="150000"/>
              </a:lnSpc>
            </a:pPr>
            <a:r>
              <a:rPr lang="en-AU" sz="1100" b="0" i="0" dirty="0">
                <a:solidFill>
                  <a:schemeClr val="bg1"/>
                </a:solidFill>
                <a:effectLst/>
                <a:latin typeface="Poppins" pitchFamily="2" charset="77"/>
                <a:cs typeface="Poppins" pitchFamily="2" charset="77"/>
              </a:rPr>
              <a:t>Level 1, 299 River Street </a:t>
            </a:r>
          </a:p>
          <a:p>
            <a:pPr algn="ctr" rtl="0" fontAlgn="base">
              <a:lnSpc>
                <a:spcPct val="150000"/>
              </a:lnSpc>
            </a:pPr>
            <a:r>
              <a:rPr lang="en-AU" sz="1100" b="0" i="0" dirty="0">
                <a:solidFill>
                  <a:schemeClr val="bg1"/>
                </a:solidFill>
                <a:effectLst/>
                <a:latin typeface="Poppins" pitchFamily="2" charset="77"/>
                <a:cs typeface="Poppins" pitchFamily="2" charset="77"/>
              </a:rPr>
              <a:t>Ballina NSW 2478 </a:t>
            </a:r>
          </a:p>
          <a:p>
            <a:pPr algn="ctr" rtl="0" fontAlgn="base">
              <a:lnSpc>
                <a:spcPct val="150000"/>
              </a:lnSpc>
            </a:pPr>
            <a:r>
              <a:rPr lang="en-AU" sz="1100" b="0" i="0" dirty="0">
                <a:solidFill>
                  <a:schemeClr val="bg1"/>
                </a:solidFill>
                <a:effectLst/>
                <a:latin typeface="Poppins" pitchFamily="2" charset="77"/>
                <a:cs typeface="Poppins" pitchFamily="2" charset="77"/>
              </a:rPr>
              <a:t>Phone: 1 800 431 308 </a:t>
            </a:r>
          </a:p>
          <a:p>
            <a:pPr algn="ctr" rtl="0" fontAlgn="base">
              <a:lnSpc>
                <a:spcPct val="150000"/>
              </a:lnSpc>
            </a:pPr>
            <a:r>
              <a:rPr lang="en-AU" sz="1100" b="0" i="0" dirty="0">
                <a:solidFill>
                  <a:schemeClr val="bg1"/>
                </a:solidFill>
                <a:effectLst/>
                <a:latin typeface="Poppins" pitchFamily="2" charset="77"/>
                <a:cs typeface="Poppins" pitchFamily="2" charset="77"/>
              </a:rPr>
              <a:t>Email: </a:t>
            </a:r>
            <a:r>
              <a:rPr lang="en-AU" sz="1100" b="0" i="0" u="sng" strike="noStrike" dirty="0">
                <a:solidFill>
                  <a:schemeClr val="bg1"/>
                </a:solidFill>
                <a:effectLst/>
                <a:latin typeface="Poppins" pitchFamily="2" charset="77"/>
                <a:cs typeface="Poppins" pitchFamily="2" charset="77"/>
                <a:hlinkClick r:id="rId3">
                  <a:extLst>
                    <a:ext uri="{A12FA001-AC4F-418D-AE19-62706E023703}">
                      <ahyp:hlinkClr xmlns:ahyp="http://schemas.microsoft.com/office/drawing/2018/hyperlinkcolor" val="tx"/>
                    </a:ext>
                  </a:extLst>
                </a:hlinkClick>
              </a:rPr>
              <a:t>admin@ozfish.org.au</a:t>
            </a:r>
            <a:r>
              <a:rPr lang="en-AU" sz="1100" b="0" i="0" dirty="0">
                <a:solidFill>
                  <a:schemeClr val="bg1"/>
                </a:solidFill>
                <a:effectLst/>
                <a:latin typeface="Poppins" pitchFamily="2" charset="77"/>
                <a:cs typeface="Poppins" pitchFamily="2" charset="77"/>
              </a:rPr>
              <a:t> </a:t>
            </a:r>
          </a:p>
        </p:txBody>
      </p:sp>
      <p:pic>
        <p:nvPicPr>
          <p:cNvPr id="10" name="Picture 9">
            <a:extLst>
              <a:ext uri="{FF2B5EF4-FFF2-40B4-BE49-F238E27FC236}">
                <a16:creationId xmlns:a16="http://schemas.microsoft.com/office/drawing/2014/main" id="{E3723DB6-7B13-49DD-FC82-9E0ADB6AC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4920" y="4010605"/>
            <a:ext cx="1338094" cy="1338094"/>
          </a:xfrm>
          <a:prstGeom prst="rect">
            <a:avLst/>
          </a:prstGeom>
        </p:spPr>
      </p:pic>
    </p:spTree>
    <p:extLst>
      <p:ext uri="{BB962C8B-B14F-4D97-AF65-F5344CB8AC3E}">
        <p14:creationId xmlns:p14="http://schemas.microsoft.com/office/powerpoint/2010/main" val="330337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59B3-5908-9A42-B09A-7F914F11F5D9}"/>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Poppins" pitchFamily="2" charset="77"/>
                <a:cs typeface="Poppins"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8474B0B-3317-4A4D-BAA7-AE5A59D0FA11}"/>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7" name="Picture 6" descr="Logo&#10;&#10;Description automatically generated">
            <a:extLst>
              <a:ext uri="{FF2B5EF4-FFF2-40B4-BE49-F238E27FC236}">
                <a16:creationId xmlns:a16="http://schemas.microsoft.com/office/drawing/2014/main" id="{D063D919-5CAB-4699-9982-E364E09DE9EE}"/>
              </a:ext>
            </a:extLst>
          </p:cNvPr>
          <p:cNvPicPr>
            <a:picLocks noChangeAspect="1"/>
          </p:cNvPicPr>
          <p:nvPr/>
        </p:nvPicPr>
        <p:blipFill>
          <a:blip r:embed="rId2"/>
          <a:stretch>
            <a:fillRect/>
          </a:stretch>
        </p:blipFill>
        <p:spPr>
          <a:xfrm>
            <a:off x="388192" y="5772875"/>
            <a:ext cx="2022470" cy="720000"/>
          </a:xfrm>
          <a:prstGeom prst="rect">
            <a:avLst/>
          </a:prstGeom>
        </p:spPr>
      </p:pic>
      <p:sp>
        <p:nvSpPr>
          <p:cNvPr id="8" name="Rectangle 7">
            <a:extLst>
              <a:ext uri="{FF2B5EF4-FFF2-40B4-BE49-F238E27FC236}">
                <a16:creationId xmlns:a16="http://schemas.microsoft.com/office/drawing/2014/main" id="{EA6AAFAC-F956-F2D9-6EB9-E614C59CD2F6}"/>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A93EE8-95F7-97A9-2217-BB21DED9F382}"/>
              </a:ext>
            </a:extLst>
          </p:cNvPr>
          <p:cNvCxnSpPr>
            <a:cxnSpLocks/>
          </p:cNvCxnSpPr>
          <p:nvPr/>
        </p:nvCxnSpPr>
        <p:spPr>
          <a:xfrm>
            <a:off x="1524000" y="3429000"/>
            <a:ext cx="9144000"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4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6BB501-A5A9-643B-91C5-062667C6E8C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close up of a logo&#10;&#10;Description automatically generated">
            <a:extLst>
              <a:ext uri="{FF2B5EF4-FFF2-40B4-BE49-F238E27FC236}">
                <a16:creationId xmlns:a16="http://schemas.microsoft.com/office/drawing/2014/main" id="{444CD3E0-779F-3C8D-E9C0-6F1116E4158A}"/>
              </a:ext>
            </a:extLst>
          </p:cNvPr>
          <p:cNvPicPr>
            <a:picLocks noChangeAspect="1"/>
          </p:cNvPicPr>
          <p:nvPr/>
        </p:nvPicPr>
        <p:blipFill>
          <a:blip r:embed="rId2"/>
          <a:stretch>
            <a:fillRect/>
          </a:stretch>
        </p:blipFill>
        <p:spPr>
          <a:xfrm>
            <a:off x="4636609" y="4737594"/>
            <a:ext cx="2384808" cy="1330749"/>
          </a:xfrm>
          <a:prstGeom prst="rect">
            <a:avLst/>
          </a:prstGeom>
        </p:spPr>
      </p:pic>
      <p:cxnSp>
        <p:nvCxnSpPr>
          <p:cNvPr id="4" name="Straight Connector 3">
            <a:extLst>
              <a:ext uri="{FF2B5EF4-FFF2-40B4-BE49-F238E27FC236}">
                <a16:creationId xmlns:a16="http://schemas.microsoft.com/office/drawing/2014/main" id="{DF3599EF-CC87-3796-C20C-CD57DBD4605B}"/>
              </a:ext>
            </a:extLst>
          </p:cNvPr>
          <p:cNvCxnSpPr>
            <a:cxnSpLocks/>
          </p:cNvCxnSpPr>
          <p:nvPr/>
        </p:nvCxnSpPr>
        <p:spPr>
          <a:xfrm>
            <a:off x="3495815" y="2834091"/>
            <a:ext cx="5046133"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7B95BAE-5C5E-78DA-00EC-395100561443}"/>
              </a:ext>
            </a:extLst>
          </p:cNvPr>
          <p:cNvSpPr>
            <a:spLocks noGrp="1"/>
          </p:cNvSpPr>
          <p:nvPr>
            <p:ph type="body" sz="quarter" idx="10" hasCustomPrompt="1"/>
          </p:nvPr>
        </p:nvSpPr>
        <p:spPr>
          <a:xfrm>
            <a:off x="1953801" y="1775999"/>
            <a:ext cx="8284397" cy="1058092"/>
          </a:xfrm>
        </p:spPr>
        <p:txBody>
          <a:bodyPr>
            <a:noAutofit/>
          </a:bodyPr>
          <a:lstStyle>
            <a:lvl1pPr marL="0" indent="0" algn="ctr">
              <a:buFontTx/>
              <a:buNone/>
              <a:defRPr sz="8000" b="1" i="0">
                <a:latin typeface="Poppins" pitchFamily="2" charset="77"/>
                <a:cs typeface="Poppins"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HEADING 1</a:t>
            </a:r>
          </a:p>
        </p:txBody>
      </p:sp>
      <p:sp>
        <p:nvSpPr>
          <p:cNvPr id="9" name="Text Placeholder 7">
            <a:extLst>
              <a:ext uri="{FF2B5EF4-FFF2-40B4-BE49-F238E27FC236}">
                <a16:creationId xmlns:a16="http://schemas.microsoft.com/office/drawing/2014/main" id="{BEC6CB01-FA82-1D23-A037-7B1989C36683}"/>
              </a:ext>
            </a:extLst>
          </p:cNvPr>
          <p:cNvSpPr>
            <a:spLocks noGrp="1"/>
          </p:cNvSpPr>
          <p:nvPr>
            <p:ph type="body" sz="quarter" idx="11" hasCustomPrompt="1"/>
          </p:nvPr>
        </p:nvSpPr>
        <p:spPr>
          <a:xfrm>
            <a:off x="1953801" y="3009888"/>
            <a:ext cx="8284397" cy="1058092"/>
          </a:xfrm>
        </p:spPr>
        <p:txBody>
          <a:bodyPr>
            <a:noAutofit/>
          </a:bodyPr>
          <a:lstStyle>
            <a:lvl1pPr marL="0" indent="0" algn="ctr">
              <a:buFontTx/>
              <a:buNone/>
              <a:defRPr sz="4400" b="0" i="0">
                <a:latin typeface="Poppins Light" pitchFamily="2" charset="77"/>
                <a:cs typeface="Poppins Light"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SUB HEADING 1</a:t>
            </a:r>
          </a:p>
        </p:txBody>
      </p:sp>
    </p:spTree>
    <p:extLst>
      <p:ext uri="{BB962C8B-B14F-4D97-AF65-F5344CB8AC3E}">
        <p14:creationId xmlns:p14="http://schemas.microsoft.com/office/powerpoint/2010/main" val="73466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00FD1C9-6611-48A0-676C-9F71BD6D31E6}"/>
              </a:ext>
            </a:extLst>
          </p:cNvPr>
          <p:cNvPicPr>
            <a:picLocks noChangeAspect="1"/>
          </p:cNvPicPr>
          <p:nvPr/>
        </p:nvPicPr>
        <p:blipFill>
          <a:blip r:embed="rId2"/>
          <a:stretch>
            <a:fillRect/>
          </a:stretch>
        </p:blipFill>
        <p:spPr>
          <a:xfrm>
            <a:off x="388192" y="5772875"/>
            <a:ext cx="2022470" cy="720000"/>
          </a:xfrm>
          <a:prstGeom prst="rect">
            <a:avLst/>
          </a:prstGeom>
        </p:spPr>
      </p:pic>
      <p:sp>
        <p:nvSpPr>
          <p:cNvPr id="6" name="Rectangle 5">
            <a:extLst>
              <a:ext uri="{FF2B5EF4-FFF2-40B4-BE49-F238E27FC236}">
                <a16:creationId xmlns:a16="http://schemas.microsoft.com/office/drawing/2014/main" id="{6A6BB501-A5A9-643B-91C5-062667C6E8C5}"/>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E9CE0EC-BC4F-468F-F0A5-3F24346A52A0}"/>
              </a:ext>
            </a:extLst>
          </p:cNvPr>
          <p:cNvCxnSpPr>
            <a:cxnSpLocks/>
          </p:cNvCxnSpPr>
          <p:nvPr/>
        </p:nvCxnSpPr>
        <p:spPr>
          <a:xfrm>
            <a:off x="1179204" y="1872867"/>
            <a:ext cx="9833591"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E5040E-5E4D-5D8B-25BE-68272C770231}"/>
              </a:ext>
            </a:extLst>
          </p:cNvPr>
          <p:cNvCxnSpPr>
            <a:cxnSpLocks/>
          </p:cNvCxnSpPr>
          <p:nvPr/>
        </p:nvCxnSpPr>
        <p:spPr>
          <a:xfrm>
            <a:off x="1179204" y="3690650"/>
            <a:ext cx="9844608"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63310C7-0082-0039-7C44-DD828870DAA3}"/>
              </a:ext>
            </a:extLst>
          </p:cNvPr>
          <p:cNvSpPr>
            <a:spLocks noGrp="1"/>
          </p:cNvSpPr>
          <p:nvPr>
            <p:ph type="body" sz="quarter" idx="12" hasCustomPrompt="1"/>
          </p:nvPr>
        </p:nvSpPr>
        <p:spPr>
          <a:xfrm>
            <a:off x="1179203" y="2157931"/>
            <a:ext cx="7469703" cy="1723176"/>
          </a:xfrm>
        </p:spPr>
        <p:txBody>
          <a:bodyPr>
            <a:normAutofit/>
          </a:bodyPr>
          <a:lstStyle>
            <a:lvl1pPr marL="0" indent="0">
              <a:buNone/>
              <a:defRPr sz="4400" b="1" i="0">
                <a:latin typeface="Poppins" pitchFamily="2" charset="77"/>
                <a:cs typeface="Poppins" pitchFamily="2" charset="77"/>
              </a:defRPr>
            </a:lvl1pPr>
          </a:lstStyle>
          <a:p>
            <a:pPr lvl="0"/>
            <a:r>
              <a:rPr lang="en-GB" dirty="0"/>
              <a:t>CLICK TO </a:t>
            </a:r>
          </a:p>
          <a:p>
            <a:pPr lvl="0"/>
            <a:r>
              <a:rPr lang="en-GB" dirty="0"/>
              <a:t>EDIT HEADING</a:t>
            </a:r>
            <a:endParaRPr lang="en-US" dirty="0"/>
          </a:p>
        </p:txBody>
      </p:sp>
      <p:sp>
        <p:nvSpPr>
          <p:cNvPr id="14" name="Text Placeholder 13">
            <a:extLst>
              <a:ext uri="{FF2B5EF4-FFF2-40B4-BE49-F238E27FC236}">
                <a16:creationId xmlns:a16="http://schemas.microsoft.com/office/drawing/2014/main" id="{3D5375F7-ED93-69D4-274A-F2999B9BE2CC}"/>
              </a:ext>
            </a:extLst>
          </p:cNvPr>
          <p:cNvSpPr>
            <a:spLocks noGrp="1"/>
          </p:cNvSpPr>
          <p:nvPr>
            <p:ph type="body" sz="quarter" idx="13"/>
          </p:nvPr>
        </p:nvSpPr>
        <p:spPr>
          <a:xfrm>
            <a:off x="1179204" y="3964010"/>
            <a:ext cx="7469704" cy="1354365"/>
          </a:xfrm>
        </p:spPr>
        <p:txBody>
          <a:bodyPr>
            <a:normAutofit/>
          </a:bodyPr>
          <a:lstStyle>
            <a:lvl1pPr marL="0" indent="0">
              <a:buFontTx/>
              <a:buNone/>
              <a:defRPr sz="1800"/>
            </a:lvl1pPr>
          </a:lstStyle>
          <a:p>
            <a:pPr lvl="0"/>
            <a:r>
              <a:rPr lang="en-GB"/>
              <a:t>Click to edit Master text styles</a:t>
            </a:r>
          </a:p>
        </p:txBody>
      </p:sp>
    </p:spTree>
    <p:extLst>
      <p:ext uri="{BB962C8B-B14F-4D97-AF65-F5344CB8AC3E}">
        <p14:creationId xmlns:p14="http://schemas.microsoft.com/office/powerpoint/2010/main" val="256119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181A-845A-6041-95F6-CBBCF01DA9CD}"/>
              </a:ext>
            </a:extLst>
          </p:cNvPr>
          <p:cNvSpPr>
            <a:spLocks noGrp="1"/>
          </p:cNvSpPr>
          <p:nvPr>
            <p:ph type="title" hasCustomPrompt="1"/>
          </p:nvPr>
        </p:nvSpPr>
        <p:spPr>
          <a:xfrm>
            <a:off x="831850" y="872456"/>
            <a:ext cx="10515600" cy="2852737"/>
          </a:xfrm>
        </p:spPr>
        <p:txBody>
          <a:bodyPr anchor="b"/>
          <a:lstStyle>
            <a:lvl1pPr>
              <a:defRPr sz="6000" b="1" i="0">
                <a:solidFill>
                  <a:schemeClr val="bg1"/>
                </a:solidFill>
                <a:latin typeface="Poppins" pitchFamily="2" charset="77"/>
                <a:cs typeface="Poppins"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536B181-321B-4945-8D8E-8FB60DBEF36D}"/>
              </a:ext>
            </a:extLst>
          </p:cNvPr>
          <p:cNvSpPr>
            <a:spLocks noGrp="1"/>
          </p:cNvSpPr>
          <p:nvPr>
            <p:ph type="body" idx="1"/>
          </p:nvPr>
        </p:nvSpPr>
        <p:spPr>
          <a:xfrm>
            <a:off x="831850" y="3752181"/>
            <a:ext cx="10515600" cy="1500187"/>
          </a:xfrm>
        </p:spPr>
        <p:txBody>
          <a:bodyPr/>
          <a:lstStyle>
            <a:lvl1pPr marL="0" indent="0">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descr="Logo&#10;&#10;Description automatically generated">
            <a:extLst>
              <a:ext uri="{FF2B5EF4-FFF2-40B4-BE49-F238E27FC236}">
                <a16:creationId xmlns:a16="http://schemas.microsoft.com/office/drawing/2014/main" id="{428D16C9-B1EC-2502-A03A-02A2026AA934}"/>
              </a:ext>
            </a:extLst>
          </p:cNvPr>
          <p:cNvPicPr>
            <a:picLocks noChangeAspect="1"/>
          </p:cNvPicPr>
          <p:nvPr/>
        </p:nvPicPr>
        <p:blipFill>
          <a:blip r:embed="rId2"/>
          <a:stretch>
            <a:fillRect/>
          </a:stretch>
        </p:blipFill>
        <p:spPr>
          <a:xfrm>
            <a:off x="388192" y="5772875"/>
            <a:ext cx="2022470" cy="720000"/>
          </a:xfrm>
          <a:prstGeom prst="rect">
            <a:avLst/>
          </a:prstGeom>
        </p:spPr>
      </p:pic>
      <p:sp>
        <p:nvSpPr>
          <p:cNvPr id="8" name="Rectangle 7">
            <a:extLst>
              <a:ext uri="{FF2B5EF4-FFF2-40B4-BE49-F238E27FC236}">
                <a16:creationId xmlns:a16="http://schemas.microsoft.com/office/drawing/2014/main" id="{1811E1DC-B03A-945C-DAF9-6E5C1C793E03}"/>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AD59269-C117-2705-E01B-47EF6B832309}"/>
              </a:ext>
            </a:extLst>
          </p:cNvPr>
          <p:cNvCxnSpPr>
            <a:cxnSpLocks/>
          </p:cNvCxnSpPr>
          <p:nvPr/>
        </p:nvCxnSpPr>
        <p:spPr>
          <a:xfrm>
            <a:off x="883002" y="3624548"/>
            <a:ext cx="10425996"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0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1D2442A-BD43-E304-6EB8-3DA40B82ECCD}"/>
              </a:ext>
            </a:extLst>
          </p:cNvPr>
          <p:cNvCxnSpPr>
            <a:cxnSpLocks/>
          </p:cNvCxnSpPr>
          <p:nvPr/>
        </p:nvCxnSpPr>
        <p:spPr>
          <a:xfrm>
            <a:off x="927804" y="1344057"/>
            <a:ext cx="10425996"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AEB058-1369-D24F-928F-15D7B4918EA2}"/>
              </a:ext>
            </a:extLst>
          </p:cNvPr>
          <p:cNvSpPr>
            <a:spLocks noGrp="1"/>
          </p:cNvSpPr>
          <p:nvPr>
            <p:ph type="title" hasCustomPrompt="1"/>
          </p:nvPr>
        </p:nvSpPr>
        <p:spPr/>
        <p:txBody>
          <a:bodyPr>
            <a:normAutofit/>
          </a:bodyPr>
          <a:lstStyle>
            <a:lvl1pPr>
              <a:defRPr sz="4400" b="1" i="0">
                <a:solidFill>
                  <a:schemeClr val="bg1"/>
                </a:solidFill>
                <a:latin typeface="Poppins" pitchFamily="2" charset="77"/>
                <a:cs typeface="Poppins"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3844198-676D-584C-9102-4F3E21B1B34E}"/>
              </a:ext>
            </a:extLst>
          </p:cNvPr>
          <p:cNvSpPr>
            <a:spLocks noGrp="1"/>
          </p:cNvSpPr>
          <p:nvPr>
            <p:ph idx="1"/>
          </p:nvPr>
        </p:nvSpPr>
        <p:spPr/>
        <p:txBody>
          <a:bodyPr/>
          <a:lstStyle>
            <a:lvl1pPr>
              <a:defRPr b="0" i="0">
                <a:solidFill>
                  <a:schemeClr val="bg1"/>
                </a:solidFill>
                <a:latin typeface="Poppins" pitchFamily="2" charset="77"/>
                <a:cs typeface="Poppins" pitchFamily="2" charset="77"/>
              </a:defRPr>
            </a:lvl1pPr>
            <a:lvl2pPr>
              <a:defRPr b="0" i="0">
                <a:solidFill>
                  <a:schemeClr val="bg1"/>
                </a:solidFill>
                <a:latin typeface="Poppins" pitchFamily="2" charset="77"/>
                <a:cs typeface="Poppins" pitchFamily="2" charset="77"/>
              </a:defRPr>
            </a:lvl2pPr>
            <a:lvl3pPr>
              <a:defRPr b="0" i="0">
                <a:solidFill>
                  <a:schemeClr val="bg1"/>
                </a:solidFill>
                <a:latin typeface="Poppins" pitchFamily="2" charset="77"/>
                <a:cs typeface="Poppins" pitchFamily="2" charset="77"/>
              </a:defRPr>
            </a:lvl3pPr>
            <a:lvl4pPr>
              <a:defRPr b="0" i="0">
                <a:solidFill>
                  <a:schemeClr val="bg1"/>
                </a:solidFill>
                <a:latin typeface="Poppins" pitchFamily="2" charset="77"/>
                <a:cs typeface="Poppins" pitchFamily="2" charset="77"/>
              </a:defRPr>
            </a:lvl4pPr>
            <a:lvl5pPr>
              <a:defRPr b="0" i="0">
                <a:solidFill>
                  <a:schemeClr val="bg1"/>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descr="Logo&#10;&#10;Description automatically generated">
            <a:extLst>
              <a:ext uri="{FF2B5EF4-FFF2-40B4-BE49-F238E27FC236}">
                <a16:creationId xmlns:a16="http://schemas.microsoft.com/office/drawing/2014/main" id="{2B00DEA4-5A69-92C5-9DF9-32AE871CB1EB}"/>
              </a:ext>
            </a:extLst>
          </p:cNvPr>
          <p:cNvPicPr>
            <a:picLocks noChangeAspect="1"/>
          </p:cNvPicPr>
          <p:nvPr/>
        </p:nvPicPr>
        <p:blipFill>
          <a:blip r:embed="rId2"/>
          <a:stretch>
            <a:fillRect/>
          </a:stretch>
        </p:blipFill>
        <p:spPr>
          <a:xfrm>
            <a:off x="388192" y="5772875"/>
            <a:ext cx="2022470" cy="720000"/>
          </a:xfrm>
          <a:prstGeom prst="rect">
            <a:avLst/>
          </a:prstGeom>
        </p:spPr>
      </p:pic>
      <p:sp>
        <p:nvSpPr>
          <p:cNvPr id="8" name="Rectangle 7">
            <a:extLst>
              <a:ext uri="{FF2B5EF4-FFF2-40B4-BE49-F238E27FC236}">
                <a16:creationId xmlns:a16="http://schemas.microsoft.com/office/drawing/2014/main" id="{33864198-FC82-0AA3-00E1-FED4DDAF5F9B}"/>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79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1FC87C4-E141-1C27-6B00-9543A34D4FD0}"/>
              </a:ext>
            </a:extLst>
          </p:cNvPr>
          <p:cNvCxnSpPr>
            <a:cxnSpLocks/>
          </p:cNvCxnSpPr>
          <p:nvPr/>
        </p:nvCxnSpPr>
        <p:spPr>
          <a:xfrm>
            <a:off x="619332" y="1156770"/>
            <a:ext cx="5061484"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BDE7E80-3B91-164D-AA4C-EC3C24626933}"/>
              </a:ext>
            </a:extLst>
          </p:cNvPr>
          <p:cNvPicPr>
            <a:picLocks noChangeAspect="1"/>
          </p:cNvPicPr>
          <p:nvPr/>
        </p:nvPicPr>
        <p:blipFill>
          <a:blip r:embed="rId2"/>
          <a:stretch>
            <a:fillRect/>
          </a:stretch>
        </p:blipFill>
        <p:spPr>
          <a:xfrm>
            <a:off x="388192" y="5772875"/>
            <a:ext cx="2022470" cy="720000"/>
          </a:xfrm>
          <a:prstGeom prst="rect">
            <a:avLst/>
          </a:prstGeom>
        </p:spPr>
      </p:pic>
      <p:sp>
        <p:nvSpPr>
          <p:cNvPr id="8" name="Rectangle 7">
            <a:extLst>
              <a:ext uri="{FF2B5EF4-FFF2-40B4-BE49-F238E27FC236}">
                <a16:creationId xmlns:a16="http://schemas.microsoft.com/office/drawing/2014/main" id="{64183DBC-7B93-FA0A-3CFC-201A5D121884}"/>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E4E445F5-412B-0EFD-F553-8FA6C08C958B}"/>
              </a:ext>
            </a:extLst>
          </p:cNvPr>
          <p:cNvSpPr>
            <a:spLocks noGrp="1"/>
          </p:cNvSpPr>
          <p:nvPr>
            <p:ph idx="1" hasCustomPrompt="1"/>
          </p:nvPr>
        </p:nvSpPr>
        <p:spPr>
          <a:xfrm>
            <a:off x="6096001" y="0"/>
            <a:ext cx="6096000" cy="6857999"/>
          </a:xfrm>
        </p:spPr>
        <p:txBody>
          <a:bodyPr/>
          <a:lstStyle>
            <a:lvl5pPr marL="1828800" indent="0">
              <a:buNone/>
              <a:defRPr>
                <a:solidFill>
                  <a:schemeClr val="bg1"/>
                </a:solidFill>
              </a:defRPr>
            </a:lvl5pPr>
          </a:lstStyle>
          <a:p>
            <a:pPr lvl="4"/>
            <a:r>
              <a:rPr lang="en-US" dirty="0"/>
              <a:t>Insert Image</a:t>
            </a:r>
          </a:p>
        </p:txBody>
      </p:sp>
      <p:sp>
        <p:nvSpPr>
          <p:cNvPr id="10" name="Text Placeholder 9">
            <a:extLst>
              <a:ext uri="{FF2B5EF4-FFF2-40B4-BE49-F238E27FC236}">
                <a16:creationId xmlns:a16="http://schemas.microsoft.com/office/drawing/2014/main" id="{6C272C85-ACC3-7434-98F8-AB1B3202EB82}"/>
              </a:ext>
            </a:extLst>
          </p:cNvPr>
          <p:cNvSpPr>
            <a:spLocks noGrp="1"/>
          </p:cNvSpPr>
          <p:nvPr>
            <p:ph type="body" sz="quarter" idx="10"/>
          </p:nvPr>
        </p:nvSpPr>
        <p:spPr>
          <a:xfrm>
            <a:off x="517526" y="1409700"/>
            <a:ext cx="5060950" cy="4219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ext Placeholder 11">
            <a:extLst>
              <a:ext uri="{FF2B5EF4-FFF2-40B4-BE49-F238E27FC236}">
                <a16:creationId xmlns:a16="http://schemas.microsoft.com/office/drawing/2014/main" id="{3F4899BB-B226-A66C-8C44-46B2542682FD}"/>
              </a:ext>
            </a:extLst>
          </p:cNvPr>
          <p:cNvSpPr>
            <a:spLocks noGrp="1"/>
          </p:cNvSpPr>
          <p:nvPr>
            <p:ph type="body" sz="quarter" idx="11" hasCustomPrompt="1"/>
          </p:nvPr>
        </p:nvSpPr>
        <p:spPr>
          <a:xfrm>
            <a:off x="517526" y="521934"/>
            <a:ext cx="5060950" cy="804863"/>
          </a:xfrm>
        </p:spPr>
        <p:txBody>
          <a:bodyPr>
            <a:noAutofit/>
          </a:bodyPr>
          <a:lstStyle>
            <a:lvl1pPr marL="0" indent="0">
              <a:buNone/>
              <a:defRPr sz="4000" b="1" i="0">
                <a:latin typeface="Poppins" pitchFamily="2" charset="77"/>
                <a:cs typeface="Poppins" pitchFamily="2" charset="77"/>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GB" dirty="0"/>
              <a:t>HEADING</a:t>
            </a:r>
            <a:endParaRPr lang="en-US" dirty="0"/>
          </a:p>
        </p:txBody>
      </p:sp>
    </p:spTree>
    <p:extLst>
      <p:ext uri="{BB962C8B-B14F-4D97-AF65-F5344CB8AC3E}">
        <p14:creationId xmlns:p14="http://schemas.microsoft.com/office/powerpoint/2010/main" val="330566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1FC87C4-E141-1C27-6B00-9543A34D4FD0}"/>
              </a:ext>
            </a:extLst>
          </p:cNvPr>
          <p:cNvCxnSpPr>
            <a:cxnSpLocks/>
          </p:cNvCxnSpPr>
          <p:nvPr/>
        </p:nvCxnSpPr>
        <p:spPr>
          <a:xfrm>
            <a:off x="619332" y="1156770"/>
            <a:ext cx="5061484" cy="0"/>
          </a:xfrm>
          <a:prstGeom prst="line">
            <a:avLst/>
          </a:prstGeom>
          <a:ln w="76200">
            <a:solidFill>
              <a:srgbClr val="2EBDBF"/>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BDE7E80-3B91-164D-AA4C-EC3C24626933}"/>
              </a:ext>
            </a:extLst>
          </p:cNvPr>
          <p:cNvPicPr>
            <a:picLocks noChangeAspect="1"/>
          </p:cNvPicPr>
          <p:nvPr/>
        </p:nvPicPr>
        <p:blipFill>
          <a:blip r:embed="rId2"/>
          <a:stretch>
            <a:fillRect/>
          </a:stretch>
        </p:blipFill>
        <p:spPr>
          <a:xfrm>
            <a:off x="388192" y="5772875"/>
            <a:ext cx="2022470" cy="720000"/>
          </a:xfrm>
          <a:prstGeom prst="rect">
            <a:avLst/>
          </a:prstGeom>
        </p:spPr>
      </p:pic>
      <p:sp>
        <p:nvSpPr>
          <p:cNvPr id="8" name="Rectangle 7">
            <a:extLst>
              <a:ext uri="{FF2B5EF4-FFF2-40B4-BE49-F238E27FC236}">
                <a16:creationId xmlns:a16="http://schemas.microsoft.com/office/drawing/2014/main" id="{64183DBC-7B93-FA0A-3CFC-201A5D121884}"/>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E4E445F5-412B-0EFD-F553-8FA6C08C958B}"/>
              </a:ext>
            </a:extLst>
          </p:cNvPr>
          <p:cNvSpPr>
            <a:spLocks noGrp="1"/>
          </p:cNvSpPr>
          <p:nvPr>
            <p:ph idx="1" hasCustomPrompt="1"/>
          </p:nvPr>
        </p:nvSpPr>
        <p:spPr>
          <a:xfrm>
            <a:off x="6096001" y="0"/>
            <a:ext cx="6096000" cy="6857999"/>
          </a:xfrm>
        </p:spPr>
        <p:txBody>
          <a:bodyPr/>
          <a:lstStyle>
            <a:lvl5pPr marL="1828800" indent="0">
              <a:buNone/>
              <a:defRPr>
                <a:solidFill>
                  <a:schemeClr val="bg1"/>
                </a:solidFill>
              </a:defRPr>
            </a:lvl5pPr>
          </a:lstStyle>
          <a:p>
            <a:pPr lvl="4"/>
            <a:r>
              <a:rPr lang="en-US" dirty="0"/>
              <a:t>Insert Image</a:t>
            </a:r>
          </a:p>
        </p:txBody>
      </p:sp>
      <p:sp>
        <p:nvSpPr>
          <p:cNvPr id="10" name="Text Placeholder 9">
            <a:extLst>
              <a:ext uri="{FF2B5EF4-FFF2-40B4-BE49-F238E27FC236}">
                <a16:creationId xmlns:a16="http://schemas.microsoft.com/office/drawing/2014/main" id="{6C272C85-ACC3-7434-98F8-AB1B3202EB82}"/>
              </a:ext>
            </a:extLst>
          </p:cNvPr>
          <p:cNvSpPr>
            <a:spLocks noGrp="1"/>
          </p:cNvSpPr>
          <p:nvPr>
            <p:ph type="body" sz="quarter" idx="10"/>
          </p:nvPr>
        </p:nvSpPr>
        <p:spPr>
          <a:xfrm>
            <a:off x="517526" y="1409700"/>
            <a:ext cx="5060950" cy="421957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12" name="Text Placeholder 11">
            <a:extLst>
              <a:ext uri="{FF2B5EF4-FFF2-40B4-BE49-F238E27FC236}">
                <a16:creationId xmlns:a16="http://schemas.microsoft.com/office/drawing/2014/main" id="{3F4899BB-B226-A66C-8C44-46B2542682FD}"/>
              </a:ext>
            </a:extLst>
          </p:cNvPr>
          <p:cNvSpPr>
            <a:spLocks noGrp="1"/>
          </p:cNvSpPr>
          <p:nvPr>
            <p:ph type="body" sz="quarter" idx="11" hasCustomPrompt="1"/>
          </p:nvPr>
        </p:nvSpPr>
        <p:spPr>
          <a:xfrm>
            <a:off x="517526" y="521934"/>
            <a:ext cx="5060950" cy="804863"/>
          </a:xfrm>
        </p:spPr>
        <p:txBody>
          <a:bodyPr>
            <a:noAutofit/>
          </a:bodyPr>
          <a:lstStyle>
            <a:lvl1pPr marL="0" indent="0">
              <a:buNone/>
              <a:defRPr sz="4000" b="1" i="0">
                <a:latin typeface="Poppins" pitchFamily="2" charset="77"/>
                <a:cs typeface="Poppins" pitchFamily="2" charset="77"/>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GB" dirty="0"/>
              <a:t>HEADING</a:t>
            </a:r>
            <a:endParaRPr lang="en-US" dirty="0"/>
          </a:p>
        </p:txBody>
      </p:sp>
    </p:spTree>
    <p:extLst>
      <p:ext uri="{BB962C8B-B14F-4D97-AF65-F5344CB8AC3E}">
        <p14:creationId xmlns:p14="http://schemas.microsoft.com/office/powerpoint/2010/main" val="5865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BDE7E80-3B91-164D-AA4C-EC3C24626933}"/>
              </a:ext>
            </a:extLst>
          </p:cNvPr>
          <p:cNvPicPr>
            <a:picLocks noChangeAspect="1"/>
          </p:cNvPicPr>
          <p:nvPr/>
        </p:nvPicPr>
        <p:blipFill>
          <a:blip r:embed="rId2"/>
          <a:stretch>
            <a:fillRect/>
          </a:stretch>
        </p:blipFill>
        <p:spPr>
          <a:xfrm>
            <a:off x="388192" y="5772875"/>
            <a:ext cx="2022470" cy="720000"/>
          </a:xfrm>
          <a:prstGeom prst="rect">
            <a:avLst/>
          </a:prstGeom>
        </p:spPr>
      </p:pic>
      <p:sp>
        <p:nvSpPr>
          <p:cNvPr id="8" name="Rectangle 7">
            <a:extLst>
              <a:ext uri="{FF2B5EF4-FFF2-40B4-BE49-F238E27FC236}">
                <a16:creationId xmlns:a16="http://schemas.microsoft.com/office/drawing/2014/main" id="{64183DBC-7B93-FA0A-3CFC-201A5D121884}"/>
              </a:ext>
            </a:extLst>
          </p:cNvPr>
          <p:cNvSpPr>
            <a:spLocks noChangeAspect="1"/>
          </p:cNvSpPr>
          <p:nvPr/>
        </p:nvSpPr>
        <p:spPr>
          <a:xfrm>
            <a:off x="0" y="6575778"/>
            <a:ext cx="12192000" cy="282222"/>
          </a:xfrm>
          <a:prstGeom prst="rect">
            <a:avLst/>
          </a:prstGeom>
          <a:gradFill>
            <a:gsLst>
              <a:gs pos="0">
                <a:srgbClr val="2482A5"/>
              </a:gs>
              <a:gs pos="68000">
                <a:srgbClr val="1B4C8E"/>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E4E445F5-412B-0EFD-F553-8FA6C08C958B}"/>
              </a:ext>
            </a:extLst>
          </p:cNvPr>
          <p:cNvSpPr>
            <a:spLocks noGrp="1"/>
          </p:cNvSpPr>
          <p:nvPr>
            <p:ph idx="1" hasCustomPrompt="1"/>
          </p:nvPr>
        </p:nvSpPr>
        <p:spPr>
          <a:xfrm>
            <a:off x="6096001" y="0"/>
            <a:ext cx="6096000" cy="6857999"/>
          </a:xfrm>
        </p:spPr>
        <p:txBody>
          <a:bodyPr/>
          <a:lstStyle>
            <a:lvl5pPr marL="1828800" indent="0">
              <a:buNone/>
              <a:defRPr>
                <a:solidFill>
                  <a:schemeClr val="bg1"/>
                </a:solidFill>
              </a:defRPr>
            </a:lvl5pPr>
          </a:lstStyle>
          <a:p>
            <a:pPr lvl="4"/>
            <a:r>
              <a:rPr lang="en-US" dirty="0"/>
              <a:t>Insert Image</a:t>
            </a:r>
          </a:p>
        </p:txBody>
      </p:sp>
      <p:sp>
        <p:nvSpPr>
          <p:cNvPr id="10" name="Text Placeholder 9">
            <a:extLst>
              <a:ext uri="{FF2B5EF4-FFF2-40B4-BE49-F238E27FC236}">
                <a16:creationId xmlns:a16="http://schemas.microsoft.com/office/drawing/2014/main" id="{6C272C85-ACC3-7434-98F8-AB1B3202EB82}"/>
              </a:ext>
            </a:extLst>
          </p:cNvPr>
          <p:cNvSpPr>
            <a:spLocks noGrp="1"/>
          </p:cNvSpPr>
          <p:nvPr>
            <p:ph type="body" sz="quarter" idx="10"/>
          </p:nvPr>
        </p:nvSpPr>
        <p:spPr>
          <a:xfrm>
            <a:off x="517526" y="477078"/>
            <a:ext cx="5060950" cy="515219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340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482A5"/>
            </a:gs>
            <a:gs pos="60000">
              <a:srgbClr val="1B4C8E"/>
            </a:gs>
          </a:gsLst>
          <a:lin ang="72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C78AB-043C-BD49-828A-E535BF0B5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9ED382C-B2B3-4445-B65D-587D58CE93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14861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i="0" kern="120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0.png"/><Relationship Id="rId5" Type="http://schemas.openxmlformats.org/officeDocument/2006/relationships/diagramQuickStyle" Target="../diagrams/quickStyle2.xml"/><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14.png"/><Relationship Id="rId5" Type="http://schemas.openxmlformats.org/officeDocument/2006/relationships/diagramQuickStyle" Target="../diagrams/quickStyle3.xml"/><Relationship Id="rId10" Type="http://schemas.openxmlformats.org/officeDocument/2006/relationships/image" Target="../media/image13.png"/><Relationship Id="rId4" Type="http://schemas.openxmlformats.org/officeDocument/2006/relationships/diagramLayout" Target="../diagrams/layout3.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17.png"/><Relationship Id="rId5" Type="http://schemas.openxmlformats.org/officeDocument/2006/relationships/diagramQuickStyle" Target="../diagrams/quickStyle4.xml"/><Relationship Id="rId10" Type="http://schemas.openxmlformats.org/officeDocument/2006/relationships/image" Target="../media/image10.png"/><Relationship Id="rId4" Type="http://schemas.openxmlformats.org/officeDocument/2006/relationships/diagramLayout" Target="../diagrams/layout4.xml"/><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image" Target="../media/image21.png"/><Relationship Id="rId5" Type="http://schemas.openxmlformats.org/officeDocument/2006/relationships/diagramQuickStyle" Target="../diagrams/quickStyle5.xml"/><Relationship Id="rId10" Type="http://schemas.openxmlformats.org/officeDocument/2006/relationships/image" Target="../media/image20.png"/><Relationship Id="rId4" Type="http://schemas.openxmlformats.org/officeDocument/2006/relationships/diagramLayout" Target="../diagrams/layout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25.png"/><Relationship Id="rId4" Type="http://schemas.openxmlformats.org/officeDocument/2006/relationships/diagramLayout" Target="../diagrams/layout6.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DD0D78-2248-0544-8CD9-1C9FE449AD5B}"/>
              </a:ext>
            </a:extLst>
          </p:cNvPr>
          <p:cNvSpPr txBox="1"/>
          <p:nvPr/>
        </p:nvSpPr>
        <p:spPr>
          <a:xfrm>
            <a:off x="1090246" y="4123551"/>
            <a:ext cx="10227212" cy="21236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b="1" dirty="0" err="1">
                <a:solidFill>
                  <a:schemeClr val="bg1"/>
                </a:solidFill>
                <a:latin typeface="Poppins" pitchFamily="2" charset="77"/>
                <a:cs typeface="Poppins" pitchFamily="2" charset="77"/>
              </a:rPr>
              <a:t>OzFishers</a:t>
            </a:r>
            <a:r>
              <a:rPr lang="en-US" sz="4000" b="1" dirty="0">
                <a:solidFill>
                  <a:schemeClr val="bg1"/>
                </a:solidFill>
                <a:latin typeface="Poppins" pitchFamily="2" charset="77"/>
                <a:cs typeface="Poppins" pitchFamily="2" charset="77"/>
              </a:rPr>
              <a:t> + Carp</a:t>
            </a:r>
          </a:p>
          <a:p>
            <a:pPr algn="ctr"/>
            <a:r>
              <a:rPr lang="en-US" sz="2800" i="1" dirty="0">
                <a:solidFill>
                  <a:schemeClr val="bg1"/>
                </a:solidFill>
                <a:latin typeface="Poppins" panose="00000500000000000000" pitchFamily="2" charset="0"/>
              </a:rPr>
              <a:t>Carp Action Summit</a:t>
            </a:r>
          </a:p>
          <a:p>
            <a:pPr algn="ctr"/>
            <a:r>
              <a:rPr lang="en-US" sz="2800" i="1" dirty="0">
                <a:solidFill>
                  <a:schemeClr val="bg1"/>
                </a:solidFill>
                <a:latin typeface="Poppins" panose="00000500000000000000" pitchFamily="2" charset="0"/>
              </a:rPr>
              <a:t>Cassie Price, CEO</a:t>
            </a:r>
          </a:p>
          <a:p>
            <a:pPr algn="ctr"/>
            <a:endParaRPr lang="en-AU" sz="3600" b="1" dirty="0">
              <a:solidFill>
                <a:schemeClr val="bg1"/>
              </a:solidFill>
              <a:latin typeface="Poppins" pitchFamily="2" charset="77"/>
              <a:cs typeface="Poppins" pitchFamily="2" charset="77"/>
            </a:endParaRPr>
          </a:p>
        </p:txBody>
      </p:sp>
      <p:pic>
        <p:nvPicPr>
          <p:cNvPr id="2" name="Picture 1" descr="A close up of a logo&#10;&#10;Description automatically generated">
            <a:extLst>
              <a:ext uri="{FF2B5EF4-FFF2-40B4-BE49-F238E27FC236}">
                <a16:creationId xmlns:a16="http://schemas.microsoft.com/office/drawing/2014/main" id="{B0868AED-0ACB-9BE3-D102-B2757DF3A47D}"/>
              </a:ext>
            </a:extLst>
          </p:cNvPr>
          <p:cNvPicPr>
            <a:picLocks noChangeAspect="1"/>
          </p:cNvPicPr>
          <p:nvPr/>
        </p:nvPicPr>
        <p:blipFill>
          <a:blip r:embed="rId3"/>
          <a:stretch>
            <a:fillRect/>
          </a:stretch>
        </p:blipFill>
        <p:spPr>
          <a:xfrm>
            <a:off x="3174710" y="610791"/>
            <a:ext cx="5271079" cy="2941320"/>
          </a:xfrm>
          <a:prstGeom prst="rect">
            <a:avLst/>
          </a:prstGeom>
        </p:spPr>
      </p:pic>
    </p:spTree>
    <p:extLst>
      <p:ext uri="{BB962C8B-B14F-4D97-AF65-F5344CB8AC3E}">
        <p14:creationId xmlns:p14="http://schemas.microsoft.com/office/powerpoint/2010/main" val="41550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0263-4CCF-6FE3-C23C-17C9CB965B7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02533D5-189A-A67D-9072-8D1D6E1A2EDD}"/>
              </a:ext>
            </a:extLst>
          </p:cNvPr>
          <p:cNvSpPr>
            <a:spLocks noGrp="1"/>
          </p:cNvSpPr>
          <p:nvPr>
            <p:ph type="title"/>
          </p:nvPr>
        </p:nvSpPr>
        <p:spPr>
          <a:xfrm>
            <a:off x="838200" y="292238"/>
            <a:ext cx="10515600" cy="1325563"/>
          </a:xfrm>
        </p:spPr>
        <p:txBody>
          <a:bodyPr/>
          <a:lstStyle/>
          <a:p>
            <a:r>
              <a:rPr lang="en-US" dirty="0">
                <a:latin typeface="Poppins" panose="00000500000000000000" pitchFamily="2" charset="0"/>
                <a:cs typeface="Poppins" panose="00000500000000000000" pitchFamily="2" charset="0"/>
              </a:rPr>
              <a:t>What </a:t>
            </a:r>
            <a:r>
              <a:rPr lang="en-US" dirty="0" err="1">
                <a:latin typeface="Poppins" panose="00000500000000000000" pitchFamily="2" charset="0"/>
                <a:cs typeface="Poppins" panose="00000500000000000000" pitchFamily="2" charset="0"/>
              </a:rPr>
              <a:t>OzFishers</a:t>
            </a:r>
            <a:r>
              <a:rPr lang="en-US" dirty="0">
                <a:latin typeface="Poppins" panose="00000500000000000000" pitchFamily="2" charset="0"/>
                <a:cs typeface="Poppins" panose="00000500000000000000" pitchFamily="2" charset="0"/>
              </a:rPr>
              <a:t> are seeing</a:t>
            </a:r>
            <a:endParaRPr lang="en-US" b="1" dirty="0">
              <a:latin typeface="Poppins" panose="00000500000000000000" pitchFamily="2" charset="0"/>
              <a:cs typeface="Poppins" panose="00000500000000000000" pitchFamily="2" charset="0"/>
            </a:endParaRPr>
          </a:p>
        </p:txBody>
      </p:sp>
      <p:graphicFrame>
        <p:nvGraphicFramePr>
          <p:cNvPr id="5" name="Content Placeholder 2">
            <a:extLst>
              <a:ext uri="{FF2B5EF4-FFF2-40B4-BE49-F238E27FC236}">
                <a16:creationId xmlns:a16="http://schemas.microsoft.com/office/drawing/2014/main" id="{D5B98901-60D9-3F3E-0E94-8997A10002D6}"/>
              </a:ext>
            </a:extLst>
          </p:cNvPr>
          <p:cNvGraphicFramePr>
            <a:graphicFrameLocks/>
          </p:cNvGraphicFramePr>
          <p:nvPr>
            <p:extLst>
              <p:ext uri="{D42A27DB-BD31-4B8C-83A1-F6EECF244321}">
                <p14:modId xmlns:p14="http://schemas.microsoft.com/office/powerpoint/2010/main" val="320854867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579080"/>
          <a:ext cx="10515600" cy="4305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A654785-A71E-7FD5-30F6-931F64132E86}"/>
              </a:ext>
            </a:extLst>
          </p:cNvPr>
          <p:cNvPicPr>
            <a:picLocks noChangeAspect="1"/>
          </p:cNvPicPr>
          <p:nvPr/>
        </p:nvPicPr>
        <p:blipFill>
          <a:blip r:embed="rId8"/>
          <a:stretch>
            <a:fillRect/>
          </a:stretch>
        </p:blipFill>
        <p:spPr>
          <a:xfrm>
            <a:off x="3597137" y="3578087"/>
            <a:ext cx="2276061" cy="3034748"/>
          </a:xfrm>
          <a:prstGeom prst="rect">
            <a:avLst/>
          </a:prstGeom>
        </p:spPr>
      </p:pic>
      <p:pic>
        <p:nvPicPr>
          <p:cNvPr id="12" name="Picture 11">
            <a:extLst>
              <a:ext uri="{FF2B5EF4-FFF2-40B4-BE49-F238E27FC236}">
                <a16:creationId xmlns:a16="http://schemas.microsoft.com/office/drawing/2014/main" id="{3B191DC1-285E-0CFF-C5F0-8C32EF629FCD}"/>
              </a:ext>
            </a:extLst>
          </p:cNvPr>
          <p:cNvPicPr>
            <a:picLocks noChangeAspect="1"/>
          </p:cNvPicPr>
          <p:nvPr/>
        </p:nvPicPr>
        <p:blipFill>
          <a:blip r:embed="rId9"/>
          <a:srcRect l="14788" r="10792"/>
          <a:stretch>
            <a:fillRect/>
          </a:stretch>
        </p:blipFill>
        <p:spPr>
          <a:xfrm>
            <a:off x="8981933" y="4329387"/>
            <a:ext cx="2876275" cy="2174457"/>
          </a:xfrm>
          <a:prstGeom prst="rect">
            <a:avLst/>
          </a:prstGeom>
        </p:spPr>
      </p:pic>
      <p:pic>
        <p:nvPicPr>
          <p:cNvPr id="14" name="Picture 13">
            <a:extLst>
              <a:ext uri="{FF2B5EF4-FFF2-40B4-BE49-F238E27FC236}">
                <a16:creationId xmlns:a16="http://schemas.microsoft.com/office/drawing/2014/main" id="{F3904B5E-9F7D-C7B5-0C9B-D66DAE74DF0A}"/>
              </a:ext>
            </a:extLst>
          </p:cNvPr>
          <p:cNvPicPr>
            <a:picLocks noChangeAspect="1"/>
          </p:cNvPicPr>
          <p:nvPr/>
        </p:nvPicPr>
        <p:blipFill>
          <a:blip r:embed="rId10"/>
          <a:stretch>
            <a:fillRect/>
          </a:stretch>
        </p:blipFill>
        <p:spPr>
          <a:xfrm>
            <a:off x="5989428" y="4318274"/>
            <a:ext cx="2876275" cy="2157207"/>
          </a:xfrm>
          <a:prstGeom prst="rect">
            <a:avLst/>
          </a:prstGeom>
        </p:spPr>
      </p:pic>
    </p:spTree>
    <p:extLst>
      <p:ext uri="{BB962C8B-B14F-4D97-AF65-F5344CB8AC3E}">
        <p14:creationId xmlns:p14="http://schemas.microsoft.com/office/powerpoint/2010/main" val="247744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1167C-54C5-E921-126F-F5CAC2E459A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148301E-C9FF-E690-35AF-7B864B8A3A60}"/>
              </a:ext>
            </a:extLst>
          </p:cNvPr>
          <p:cNvSpPr>
            <a:spLocks noGrp="1"/>
          </p:cNvSpPr>
          <p:nvPr>
            <p:ph type="title"/>
          </p:nvPr>
        </p:nvSpPr>
        <p:spPr/>
        <p:txBody>
          <a:bodyPr/>
          <a:lstStyle/>
          <a:p>
            <a:r>
              <a:rPr lang="en-US" dirty="0">
                <a:latin typeface="Poppins" panose="00000500000000000000" pitchFamily="2" charset="0"/>
                <a:cs typeface="Poppins" panose="00000500000000000000" pitchFamily="2" charset="0"/>
              </a:rPr>
              <a:t>3-phases of Carp</a:t>
            </a:r>
            <a:endParaRPr lang="en-US" b="1" dirty="0">
              <a:latin typeface="Poppins" panose="00000500000000000000" pitchFamily="2" charset="0"/>
              <a:cs typeface="Poppins" panose="00000500000000000000" pitchFamily="2" charset="0"/>
            </a:endParaRPr>
          </a:p>
        </p:txBody>
      </p:sp>
      <p:graphicFrame>
        <p:nvGraphicFramePr>
          <p:cNvPr id="10" name="Content Placeholder 2">
            <a:extLst>
              <a:ext uri="{FF2B5EF4-FFF2-40B4-BE49-F238E27FC236}">
                <a16:creationId xmlns:a16="http://schemas.microsoft.com/office/drawing/2014/main" id="{39B7ADE3-F4A5-D3E0-20A3-ACC2788F9A46}"/>
              </a:ext>
            </a:extLst>
          </p:cNvPr>
          <p:cNvGraphicFramePr>
            <a:graphicFrameLocks/>
          </p:cNvGraphicFramePr>
          <p:nvPr>
            <p:extLst>
              <p:ext uri="{D42A27DB-BD31-4B8C-83A1-F6EECF244321}">
                <p14:modId xmlns:p14="http://schemas.microsoft.com/office/powerpoint/2010/main" val="235142533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700049"/>
          <a:ext cx="10638692" cy="479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a:extLst>
              <a:ext uri="{FF2B5EF4-FFF2-40B4-BE49-F238E27FC236}">
                <a16:creationId xmlns:a16="http://schemas.microsoft.com/office/drawing/2014/main" id="{7CBCB584-0EFD-17E9-761E-8C3A014812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9331" y="3927789"/>
            <a:ext cx="3576430" cy="2374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1C6FDD2-31C5-37BD-645B-E4062B04F295}"/>
              </a:ext>
            </a:extLst>
          </p:cNvPr>
          <p:cNvPicPr>
            <a:picLocks noChangeAspect="1"/>
          </p:cNvPicPr>
          <p:nvPr/>
        </p:nvPicPr>
        <p:blipFill>
          <a:blip r:embed="rId9"/>
          <a:stretch>
            <a:fillRect/>
          </a:stretch>
        </p:blipFill>
        <p:spPr>
          <a:xfrm>
            <a:off x="961292" y="3720548"/>
            <a:ext cx="3245695" cy="2256301"/>
          </a:xfrm>
          <a:prstGeom prst="rect">
            <a:avLst/>
          </a:prstGeom>
        </p:spPr>
      </p:pic>
      <p:pic>
        <p:nvPicPr>
          <p:cNvPr id="12" name="Picture 11">
            <a:extLst>
              <a:ext uri="{FF2B5EF4-FFF2-40B4-BE49-F238E27FC236}">
                <a16:creationId xmlns:a16="http://schemas.microsoft.com/office/drawing/2014/main" id="{638E8CE4-E5BC-769D-FB1D-6BB53F914EEF}"/>
              </a:ext>
            </a:extLst>
          </p:cNvPr>
          <p:cNvPicPr>
            <a:picLocks noChangeAspect="1"/>
          </p:cNvPicPr>
          <p:nvPr/>
        </p:nvPicPr>
        <p:blipFill>
          <a:blip r:embed="rId10"/>
          <a:srcRect l="34280" t="28573"/>
          <a:stretch>
            <a:fillRect/>
          </a:stretch>
        </p:blipFill>
        <p:spPr>
          <a:xfrm>
            <a:off x="3081130" y="5413513"/>
            <a:ext cx="3453274" cy="1332107"/>
          </a:xfrm>
          <a:prstGeom prst="rect">
            <a:avLst/>
          </a:prstGeom>
        </p:spPr>
      </p:pic>
      <p:pic>
        <p:nvPicPr>
          <p:cNvPr id="16" name="Picture 15">
            <a:extLst>
              <a:ext uri="{FF2B5EF4-FFF2-40B4-BE49-F238E27FC236}">
                <a16:creationId xmlns:a16="http://schemas.microsoft.com/office/drawing/2014/main" id="{9EC0E25E-B411-3DF9-F75F-2938E91BAC4C}"/>
              </a:ext>
            </a:extLst>
          </p:cNvPr>
          <p:cNvPicPr>
            <a:picLocks noChangeAspect="1"/>
          </p:cNvPicPr>
          <p:nvPr/>
        </p:nvPicPr>
        <p:blipFill>
          <a:blip r:embed="rId11"/>
          <a:stretch>
            <a:fillRect/>
          </a:stretch>
        </p:blipFill>
        <p:spPr>
          <a:xfrm>
            <a:off x="7286003" y="4373691"/>
            <a:ext cx="4727556" cy="2140316"/>
          </a:xfrm>
          <a:prstGeom prst="rect">
            <a:avLst/>
          </a:prstGeom>
        </p:spPr>
      </p:pic>
    </p:spTree>
    <p:extLst>
      <p:ext uri="{BB962C8B-B14F-4D97-AF65-F5344CB8AC3E}">
        <p14:creationId xmlns:p14="http://schemas.microsoft.com/office/powerpoint/2010/main" val="201097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22187-BD3A-A2DC-6330-95D9253FD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1DACF-15C6-E645-BCEB-49950592D171}"/>
              </a:ext>
            </a:extLst>
          </p:cNvPr>
          <p:cNvSpPr>
            <a:spLocks noGrp="1"/>
          </p:cNvSpPr>
          <p:nvPr>
            <p:ph type="title"/>
          </p:nvPr>
        </p:nvSpPr>
        <p:spPr/>
        <p:txBody>
          <a:bodyPr/>
          <a:lstStyle/>
          <a:p>
            <a:r>
              <a:rPr lang="en-AU" dirty="0"/>
              <a:t>Rec Fishers Matter</a:t>
            </a:r>
          </a:p>
        </p:txBody>
      </p:sp>
      <p:graphicFrame>
        <p:nvGraphicFramePr>
          <p:cNvPr id="4" name="Content Placeholder 2">
            <a:extLst>
              <a:ext uri="{FF2B5EF4-FFF2-40B4-BE49-F238E27FC236}">
                <a16:creationId xmlns:a16="http://schemas.microsoft.com/office/drawing/2014/main" id="{3AA06BC0-4040-D910-0C80-4DEC93D3D64B}"/>
              </a:ext>
            </a:extLst>
          </p:cNvPr>
          <p:cNvGraphicFramePr>
            <a:graphicFrameLocks noGrp="1"/>
          </p:cNvGraphicFramePr>
          <p:nvPr>
            <p:ph idx="1"/>
            <p:extLst>
              <p:ext uri="{D42A27DB-BD31-4B8C-83A1-F6EECF244321}">
                <p14:modId xmlns:p14="http://schemas.microsoft.com/office/powerpoint/2010/main" val="1721409290"/>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690688"/>
          <a:ext cx="10515600" cy="3912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E05824BF-DED1-04CA-7F0B-452E9F5B1360}"/>
              </a:ext>
            </a:extLst>
          </p:cNvPr>
          <p:cNvPicPr>
            <a:picLocks noChangeAspect="1"/>
          </p:cNvPicPr>
          <p:nvPr/>
        </p:nvPicPr>
        <p:blipFill>
          <a:blip r:embed="rId8"/>
          <a:stretch>
            <a:fillRect/>
          </a:stretch>
        </p:blipFill>
        <p:spPr>
          <a:xfrm>
            <a:off x="3548270" y="3745051"/>
            <a:ext cx="2247718" cy="2247718"/>
          </a:xfrm>
          <a:prstGeom prst="rect">
            <a:avLst/>
          </a:prstGeom>
        </p:spPr>
      </p:pic>
      <p:pic>
        <p:nvPicPr>
          <p:cNvPr id="10" name="Picture 9">
            <a:extLst>
              <a:ext uri="{FF2B5EF4-FFF2-40B4-BE49-F238E27FC236}">
                <a16:creationId xmlns:a16="http://schemas.microsoft.com/office/drawing/2014/main" id="{22C552A9-2857-662D-803A-C3D5A2DA4475}"/>
              </a:ext>
            </a:extLst>
          </p:cNvPr>
          <p:cNvPicPr>
            <a:picLocks noChangeAspect="1"/>
          </p:cNvPicPr>
          <p:nvPr/>
        </p:nvPicPr>
        <p:blipFill>
          <a:blip r:embed="rId9"/>
          <a:srcRect l="11222" b="5836"/>
          <a:stretch>
            <a:fillRect/>
          </a:stretch>
        </p:blipFill>
        <p:spPr>
          <a:xfrm>
            <a:off x="838200" y="3745051"/>
            <a:ext cx="2647120" cy="2105784"/>
          </a:xfrm>
          <a:prstGeom prst="rect">
            <a:avLst/>
          </a:prstGeom>
        </p:spPr>
      </p:pic>
      <p:pic>
        <p:nvPicPr>
          <p:cNvPr id="9" name="Picture 8">
            <a:extLst>
              <a:ext uri="{FF2B5EF4-FFF2-40B4-BE49-F238E27FC236}">
                <a16:creationId xmlns:a16="http://schemas.microsoft.com/office/drawing/2014/main" id="{E39D3231-3313-CF8B-685B-774E5CCD0140}"/>
              </a:ext>
            </a:extLst>
          </p:cNvPr>
          <p:cNvPicPr>
            <a:picLocks noChangeAspect="1"/>
          </p:cNvPicPr>
          <p:nvPr/>
        </p:nvPicPr>
        <p:blipFill>
          <a:blip r:embed="rId10"/>
          <a:srcRect l="4418" r="5210"/>
          <a:stretch>
            <a:fillRect/>
          </a:stretch>
        </p:blipFill>
        <p:spPr>
          <a:xfrm>
            <a:off x="8415131" y="3952462"/>
            <a:ext cx="3611218" cy="2247718"/>
          </a:xfrm>
          <a:prstGeom prst="rect">
            <a:avLst/>
          </a:prstGeom>
        </p:spPr>
      </p:pic>
      <p:pic>
        <p:nvPicPr>
          <p:cNvPr id="6" name="Picture 5">
            <a:extLst>
              <a:ext uri="{FF2B5EF4-FFF2-40B4-BE49-F238E27FC236}">
                <a16:creationId xmlns:a16="http://schemas.microsoft.com/office/drawing/2014/main" id="{F25E5514-D4BB-01BB-FAE5-8BE1CA1032DB}"/>
              </a:ext>
            </a:extLst>
          </p:cNvPr>
          <p:cNvPicPr>
            <a:picLocks noChangeAspect="1"/>
          </p:cNvPicPr>
          <p:nvPr/>
        </p:nvPicPr>
        <p:blipFill>
          <a:blip r:embed="rId11"/>
          <a:stretch>
            <a:fillRect/>
          </a:stretch>
        </p:blipFill>
        <p:spPr>
          <a:xfrm>
            <a:off x="5951704" y="3647159"/>
            <a:ext cx="2859982" cy="1859679"/>
          </a:xfrm>
          <a:prstGeom prst="rect">
            <a:avLst/>
          </a:prstGeom>
        </p:spPr>
      </p:pic>
    </p:spTree>
    <p:extLst>
      <p:ext uri="{BB962C8B-B14F-4D97-AF65-F5344CB8AC3E}">
        <p14:creationId xmlns:p14="http://schemas.microsoft.com/office/powerpoint/2010/main" val="30316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B151-392D-9648-3BB7-6163C3AAA516}"/>
              </a:ext>
            </a:extLst>
          </p:cNvPr>
          <p:cNvSpPr>
            <a:spLocks noGrp="1"/>
          </p:cNvSpPr>
          <p:nvPr>
            <p:ph type="title"/>
          </p:nvPr>
        </p:nvSpPr>
        <p:spPr/>
        <p:txBody>
          <a:bodyPr/>
          <a:lstStyle/>
          <a:p>
            <a:r>
              <a:rPr lang="en-AU" dirty="0"/>
              <a:t>Restoration maintains the balance</a:t>
            </a:r>
          </a:p>
        </p:txBody>
      </p:sp>
      <p:graphicFrame>
        <p:nvGraphicFramePr>
          <p:cNvPr id="6" name="Content Placeholder 2">
            <a:extLst>
              <a:ext uri="{FF2B5EF4-FFF2-40B4-BE49-F238E27FC236}">
                <a16:creationId xmlns:a16="http://schemas.microsoft.com/office/drawing/2014/main" id="{D38FF1F3-6EAD-BC4E-9704-2CC624D03916}"/>
              </a:ext>
            </a:extLst>
          </p:cNvPr>
          <p:cNvGraphicFramePr>
            <a:graphicFrameLocks/>
          </p:cNvGraphicFramePr>
          <p:nvPr>
            <p:extLst>
              <p:ext uri="{D42A27DB-BD31-4B8C-83A1-F6EECF244321}">
                <p14:modId xmlns:p14="http://schemas.microsoft.com/office/powerpoint/2010/main" val="1658117838"/>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825625"/>
          <a:ext cx="10515600" cy="335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A8ADD62B-530F-3F86-117A-A473952A2898}"/>
              </a:ext>
            </a:extLst>
          </p:cNvPr>
          <p:cNvPicPr>
            <a:picLocks noChangeAspect="1"/>
          </p:cNvPicPr>
          <p:nvPr/>
        </p:nvPicPr>
        <p:blipFill>
          <a:blip r:embed="rId8"/>
          <a:stretch>
            <a:fillRect/>
          </a:stretch>
        </p:blipFill>
        <p:spPr>
          <a:xfrm>
            <a:off x="3736900" y="3844364"/>
            <a:ext cx="2088565" cy="2784753"/>
          </a:xfrm>
          <a:prstGeom prst="rect">
            <a:avLst/>
          </a:prstGeom>
        </p:spPr>
      </p:pic>
      <p:pic>
        <p:nvPicPr>
          <p:cNvPr id="12" name="Picture 11">
            <a:extLst>
              <a:ext uri="{FF2B5EF4-FFF2-40B4-BE49-F238E27FC236}">
                <a16:creationId xmlns:a16="http://schemas.microsoft.com/office/drawing/2014/main" id="{40C898DE-9E7B-E344-3373-BEA00A025B75}"/>
              </a:ext>
            </a:extLst>
          </p:cNvPr>
          <p:cNvPicPr>
            <a:picLocks noChangeAspect="1"/>
          </p:cNvPicPr>
          <p:nvPr/>
        </p:nvPicPr>
        <p:blipFill>
          <a:blip r:embed="rId9"/>
          <a:stretch>
            <a:fillRect/>
          </a:stretch>
        </p:blipFill>
        <p:spPr>
          <a:xfrm>
            <a:off x="838200" y="3844364"/>
            <a:ext cx="2779643" cy="2784753"/>
          </a:xfrm>
          <a:prstGeom prst="rect">
            <a:avLst/>
          </a:prstGeom>
        </p:spPr>
      </p:pic>
      <p:pic>
        <p:nvPicPr>
          <p:cNvPr id="13" name="Picture 12">
            <a:extLst>
              <a:ext uri="{FF2B5EF4-FFF2-40B4-BE49-F238E27FC236}">
                <a16:creationId xmlns:a16="http://schemas.microsoft.com/office/drawing/2014/main" id="{5D0D91E2-C8F2-772F-7B02-F7E41BDC2942}"/>
              </a:ext>
            </a:extLst>
          </p:cNvPr>
          <p:cNvPicPr>
            <a:picLocks noChangeAspect="1"/>
          </p:cNvPicPr>
          <p:nvPr/>
        </p:nvPicPr>
        <p:blipFill>
          <a:blip r:embed="rId10"/>
          <a:srcRect l="64390" t="26389" b="4598"/>
          <a:stretch>
            <a:fillRect/>
          </a:stretch>
        </p:blipFill>
        <p:spPr>
          <a:xfrm>
            <a:off x="5944522" y="3844364"/>
            <a:ext cx="3173896" cy="2784753"/>
          </a:xfrm>
          <a:prstGeom prst="rect">
            <a:avLst/>
          </a:prstGeom>
        </p:spPr>
      </p:pic>
      <p:pic>
        <p:nvPicPr>
          <p:cNvPr id="15" name="Picture 14">
            <a:extLst>
              <a:ext uri="{FF2B5EF4-FFF2-40B4-BE49-F238E27FC236}">
                <a16:creationId xmlns:a16="http://schemas.microsoft.com/office/drawing/2014/main" id="{86CEDDC7-0AB6-6ED6-E8F2-E825F911CF69}"/>
              </a:ext>
            </a:extLst>
          </p:cNvPr>
          <p:cNvPicPr>
            <a:picLocks noChangeAspect="1"/>
          </p:cNvPicPr>
          <p:nvPr/>
        </p:nvPicPr>
        <p:blipFill>
          <a:blip r:embed="rId11"/>
          <a:stretch>
            <a:fillRect/>
          </a:stretch>
        </p:blipFill>
        <p:spPr>
          <a:xfrm>
            <a:off x="9177840" y="3844364"/>
            <a:ext cx="2779812" cy="1699160"/>
          </a:xfrm>
          <a:prstGeom prst="rect">
            <a:avLst/>
          </a:prstGeom>
        </p:spPr>
      </p:pic>
    </p:spTree>
    <p:extLst>
      <p:ext uri="{BB962C8B-B14F-4D97-AF65-F5344CB8AC3E}">
        <p14:creationId xmlns:p14="http://schemas.microsoft.com/office/powerpoint/2010/main" val="210581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A1530-1296-6486-617B-728E8842E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04B0F-10D4-16F8-10F6-D9B265B4C5FB}"/>
              </a:ext>
            </a:extLst>
          </p:cNvPr>
          <p:cNvSpPr>
            <a:spLocks noGrp="1"/>
          </p:cNvSpPr>
          <p:nvPr>
            <p:ph type="title"/>
          </p:nvPr>
        </p:nvSpPr>
        <p:spPr/>
        <p:txBody>
          <a:bodyPr/>
          <a:lstStyle/>
          <a:p>
            <a:r>
              <a:rPr lang="en-AU" dirty="0" err="1"/>
              <a:t>OzFish’s</a:t>
            </a:r>
            <a:r>
              <a:rPr lang="en-AU" dirty="0"/>
              <a:t> Role</a:t>
            </a:r>
          </a:p>
        </p:txBody>
      </p:sp>
      <p:graphicFrame>
        <p:nvGraphicFramePr>
          <p:cNvPr id="6" name="Content Placeholder 2">
            <a:extLst>
              <a:ext uri="{FF2B5EF4-FFF2-40B4-BE49-F238E27FC236}">
                <a16:creationId xmlns:a16="http://schemas.microsoft.com/office/drawing/2014/main" id="{93EF067E-63C4-7B35-F0BC-3C15DDD2182C}"/>
              </a:ext>
            </a:extLst>
          </p:cNvPr>
          <p:cNvGraphicFramePr>
            <a:graphicFrameLocks/>
          </p:cNvGraphicFramePr>
          <p:nvPr>
            <p:extLst>
              <p:ext uri="{D42A27DB-BD31-4B8C-83A1-F6EECF244321}">
                <p14:modId xmlns:p14="http://schemas.microsoft.com/office/powerpoint/2010/main" val="308214280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607353"/>
          <a:ext cx="10515600" cy="3256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98732B64-35FC-E813-31D1-5DE6D8333217}"/>
              </a:ext>
            </a:extLst>
          </p:cNvPr>
          <p:cNvPicPr>
            <a:picLocks noChangeAspect="1"/>
          </p:cNvPicPr>
          <p:nvPr/>
        </p:nvPicPr>
        <p:blipFill>
          <a:blip r:embed="rId8"/>
          <a:stretch>
            <a:fillRect/>
          </a:stretch>
        </p:blipFill>
        <p:spPr>
          <a:xfrm>
            <a:off x="917354" y="3810001"/>
            <a:ext cx="1925237" cy="2934172"/>
          </a:xfrm>
          <a:prstGeom prst="rect">
            <a:avLst/>
          </a:prstGeom>
        </p:spPr>
      </p:pic>
      <p:pic>
        <p:nvPicPr>
          <p:cNvPr id="12" name="Picture 11">
            <a:extLst>
              <a:ext uri="{FF2B5EF4-FFF2-40B4-BE49-F238E27FC236}">
                <a16:creationId xmlns:a16="http://schemas.microsoft.com/office/drawing/2014/main" id="{03FF2DFF-36F9-44EF-B9BE-08ED3007907A}"/>
              </a:ext>
            </a:extLst>
          </p:cNvPr>
          <p:cNvPicPr>
            <a:picLocks noChangeAspect="1"/>
          </p:cNvPicPr>
          <p:nvPr/>
        </p:nvPicPr>
        <p:blipFill>
          <a:blip r:embed="rId9"/>
          <a:stretch>
            <a:fillRect/>
          </a:stretch>
        </p:blipFill>
        <p:spPr>
          <a:xfrm>
            <a:off x="3213442" y="4015317"/>
            <a:ext cx="2607817" cy="2728856"/>
          </a:xfrm>
          <a:prstGeom prst="rect">
            <a:avLst/>
          </a:prstGeom>
        </p:spPr>
      </p:pic>
      <p:pic>
        <p:nvPicPr>
          <p:cNvPr id="13" name="Picture 12">
            <a:extLst>
              <a:ext uri="{FF2B5EF4-FFF2-40B4-BE49-F238E27FC236}">
                <a16:creationId xmlns:a16="http://schemas.microsoft.com/office/drawing/2014/main" id="{32221DDA-8ABE-153B-A2E4-585EFED432FF}"/>
              </a:ext>
            </a:extLst>
          </p:cNvPr>
          <p:cNvPicPr>
            <a:picLocks noChangeAspect="1"/>
          </p:cNvPicPr>
          <p:nvPr/>
        </p:nvPicPr>
        <p:blipFill>
          <a:blip r:embed="rId10"/>
          <a:stretch>
            <a:fillRect/>
          </a:stretch>
        </p:blipFill>
        <p:spPr>
          <a:xfrm>
            <a:off x="5097200" y="4010910"/>
            <a:ext cx="1027625" cy="1027625"/>
          </a:xfrm>
          <a:prstGeom prst="rect">
            <a:avLst/>
          </a:prstGeom>
        </p:spPr>
      </p:pic>
      <p:pic>
        <p:nvPicPr>
          <p:cNvPr id="15" name="Picture 14">
            <a:extLst>
              <a:ext uri="{FF2B5EF4-FFF2-40B4-BE49-F238E27FC236}">
                <a16:creationId xmlns:a16="http://schemas.microsoft.com/office/drawing/2014/main" id="{177D49F7-012D-9514-B23C-09D1901102C9}"/>
              </a:ext>
            </a:extLst>
          </p:cNvPr>
          <p:cNvPicPr>
            <a:picLocks noChangeAspect="1"/>
          </p:cNvPicPr>
          <p:nvPr/>
        </p:nvPicPr>
        <p:blipFill>
          <a:blip r:embed="rId11"/>
          <a:stretch>
            <a:fillRect/>
          </a:stretch>
        </p:blipFill>
        <p:spPr>
          <a:xfrm>
            <a:off x="6294784" y="4010910"/>
            <a:ext cx="2343858" cy="3507451"/>
          </a:xfrm>
          <a:prstGeom prst="rect">
            <a:avLst/>
          </a:prstGeom>
        </p:spPr>
      </p:pic>
      <p:pic>
        <p:nvPicPr>
          <p:cNvPr id="17" name="Picture 16">
            <a:extLst>
              <a:ext uri="{FF2B5EF4-FFF2-40B4-BE49-F238E27FC236}">
                <a16:creationId xmlns:a16="http://schemas.microsoft.com/office/drawing/2014/main" id="{8F37FEDB-B0D5-366C-C745-48879B65E150}"/>
              </a:ext>
            </a:extLst>
          </p:cNvPr>
          <p:cNvPicPr>
            <a:picLocks noChangeAspect="1"/>
          </p:cNvPicPr>
          <p:nvPr/>
        </p:nvPicPr>
        <p:blipFill>
          <a:blip r:embed="rId12"/>
          <a:stretch>
            <a:fillRect/>
          </a:stretch>
        </p:blipFill>
        <p:spPr>
          <a:xfrm>
            <a:off x="8978559" y="3857337"/>
            <a:ext cx="2934945" cy="3557254"/>
          </a:xfrm>
          <a:prstGeom prst="rect">
            <a:avLst/>
          </a:prstGeom>
        </p:spPr>
      </p:pic>
    </p:spTree>
    <p:extLst>
      <p:ext uri="{BB962C8B-B14F-4D97-AF65-F5344CB8AC3E}">
        <p14:creationId xmlns:p14="http://schemas.microsoft.com/office/powerpoint/2010/main" val="372102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01D1-99F3-29E0-B0AA-AD4FA3F27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59F9C-DC2F-ECF3-FA85-4E69BFEF0778}"/>
              </a:ext>
            </a:extLst>
          </p:cNvPr>
          <p:cNvSpPr>
            <a:spLocks noGrp="1"/>
          </p:cNvSpPr>
          <p:nvPr>
            <p:ph type="title"/>
          </p:nvPr>
        </p:nvSpPr>
        <p:spPr/>
        <p:txBody>
          <a:bodyPr/>
          <a:lstStyle/>
          <a:p>
            <a:r>
              <a:rPr lang="en-AU" dirty="0"/>
              <a:t>Restoring our Rivers together</a:t>
            </a:r>
          </a:p>
        </p:txBody>
      </p:sp>
      <p:graphicFrame>
        <p:nvGraphicFramePr>
          <p:cNvPr id="6" name="Content Placeholder 2">
            <a:extLst>
              <a:ext uri="{FF2B5EF4-FFF2-40B4-BE49-F238E27FC236}">
                <a16:creationId xmlns:a16="http://schemas.microsoft.com/office/drawing/2014/main" id="{224EDA12-2D3D-80A6-9DE2-9D9BC4E7AAB6}"/>
              </a:ext>
            </a:extLst>
          </p:cNvPr>
          <p:cNvGraphicFramePr>
            <a:graphicFrameLocks/>
          </p:cNvGraphicFramePr>
          <p:nvPr>
            <p:extLst>
              <p:ext uri="{D42A27DB-BD31-4B8C-83A1-F6EECF244321}">
                <p14:modId xmlns:p14="http://schemas.microsoft.com/office/powerpoint/2010/main" val="133195253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825624"/>
          <a:ext cx="10515600" cy="4223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60137D7-9C34-ACF9-7642-1D62B332F1F9}"/>
              </a:ext>
            </a:extLst>
          </p:cNvPr>
          <p:cNvPicPr>
            <a:picLocks noChangeAspect="1"/>
          </p:cNvPicPr>
          <p:nvPr/>
        </p:nvPicPr>
        <p:blipFill>
          <a:blip r:embed="rId8"/>
          <a:stretch>
            <a:fillRect/>
          </a:stretch>
        </p:blipFill>
        <p:spPr>
          <a:xfrm>
            <a:off x="4577064" y="3428999"/>
            <a:ext cx="3037871" cy="3950104"/>
          </a:xfrm>
          <a:prstGeom prst="rect">
            <a:avLst/>
          </a:prstGeom>
        </p:spPr>
      </p:pic>
      <p:pic>
        <p:nvPicPr>
          <p:cNvPr id="10" name="Picture 9">
            <a:extLst>
              <a:ext uri="{FF2B5EF4-FFF2-40B4-BE49-F238E27FC236}">
                <a16:creationId xmlns:a16="http://schemas.microsoft.com/office/drawing/2014/main" id="{A3B28E99-5B84-8177-BAE7-60510FB20ECC}"/>
              </a:ext>
            </a:extLst>
          </p:cNvPr>
          <p:cNvPicPr>
            <a:picLocks noChangeAspect="1"/>
          </p:cNvPicPr>
          <p:nvPr/>
        </p:nvPicPr>
        <p:blipFill>
          <a:blip r:embed="rId9"/>
          <a:stretch>
            <a:fillRect/>
          </a:stretch>
        </p:blipFill>
        <p:spPr>
          <a:xfrm>
            <a:off x="937780" y="3428999"/>
            <a:ext cx="3037871" cy="4524397"/>
          </a:xfrm>
          <a:prstGeom prst="rect">
            <a:avLst/>
          </a:prstGeom>
        </p:spPr>
      </p:pic>
      <p:pic>
        <p:nvPicPr>
          <p:cNvPr id="12" name="Picture 11">
            <a:extLst>
              <a:ext uri="{FF2B5EF4-FFF2-40B4-BE49-F238E27FC236}">
                <a16:creationId xmlns:a16="http://schemas.microsoft.com/office/drawing/2014/main" id="{88BC6A16-8634-84AB-EA1F-F5E4DB11C5E2}"/>
              </a:ext>
            </a:extLst>
          </p:cNvPr>
          <p:cNvPicPr>
            <a:picLocks noChangeAspect="1"/>
          </p:cNvPicPr>
          <p:nvPr/>
        </p:nvPicPr>
        <p:blipFill>
          <a:blip r:embed="rId10"/>
          <a:stretch>
            <a:fillRect/>
          </a:stretch>
        </p:blipFill>
        <p:spPr>
          <a:xfrm>
            <a:off x="8216348" y="3475382"/>
            <a:ext cx="3037872" cy="4347225"/>
          </a:xfrm>
          <a:prstGeom prst="rect">
            <a:avLst/>
          </a:prstGeom>
        </p:spPr>
      </p:pic>
    </p:spTree>
    <p:extLst>
      <p:ext uri="{BB962C8B-B14F-4D97-AF65-F5344CB8AC3E}">
        <p14:creationId xmlns:p14="http://schemas.microsoft.com/office/powerpoint/2010/main" val="52046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BD71FC-6035-403F-B845-F80BA5D94BC2}"/>
              </a:ext>
            </a:extLst>
          </p:cNvPr>
          <p:cNvSpPr>
            <a:spLocks noGrp="1"/>
          </p:cNvSpPr>
          <p:nvPr>
            <p:ph type="title"/>
          </p:nvPr>
        </p:nvSpPr>
        <p:spPr/>
        <p:txBody>
          <a:bodyPr/>
          <a:lstStyle/>
          <a:p>
            <a:r>
              <a:rPr lang="en-US" b="1" dirty="0">
                <a:latin typeface="Poppins Medium" pitchFamily="2" charset="77"/>
                <a:cs typeface="Poppins Medium" pitchFamily="2" charset="77"/>
              </a:rPr>
              <a:t>Thoughts, Questions?</a:t>
            </a:r>
            <a:r>
              <a:rPr lang="en-US" dirty="0">
                <a:latin typeface="Poppins Medium" pitchFamily="2" charset="77"/>
                <a:cs typeface="Poppins Medium" pitchFamily="2" charset="77"/>
              </a:rPr>
              <a:t> &amp; More Info</a:t>
            </a:r>
            <a:r>
              <a:rPr lang="en-US" b="1" dirty="0">
                <a:latin typeface="Poppins Medium" pitchFamily="2" charset="77"/>
                <a:cs typeface="Poppins Medium" pitchFamily="2" charset="77"/>
              </a:rPr>
              <a:t> </a:t>
            </a:r>
          </a:p>
        </p:txBody>
      </p:sp>
      <p:sp>
        <p:nvSpPr>
          <p:cNvPr id="3" name="Content Placeholder 2">
            <a:extLst>
              <a:ext uri="{FF2B5EF4-FFF2-40B4-BE49-F238E27FC236}">
                <a16:creationId xmlns:a16="http://schemas.microsoft.com/office/drawing/2014/main" id="{1FB193E6-D889-4AA0-9EF9-BBD7156BFA12}"/>
              </a:ext>
            </a:extLst>
          </p:cNvPr>
          <p:cNvSpPr>
            <a:spLocks noGrp="1"/>
          </p:cNvSpPr>
          <p:nvPr>
            <p:ph idx="1"/>
          </p:nvPr>
        </p:nvSpPr>
        <p:spPr>
          <a:xfrm>
            <a:off x="955835" y="1557044"/>
            <a:ext cx="10515600" cy="4351338"/>
          </a:xfrm>
        </p:spPr>
        <p:txBody>
          <a:bodyPr>
            <a:normAutofit/>
          </a:bodyPr>
          <a:lstStyle/>
          <a:p>
            <a:pPr marL="457200" lvl="1" indent="0">
              <a:buNone/>
            </a:pPr>
            <a:endParaRPr lang="en-AU" sz="2800" dirty="0">
              <a:effectLst/>
              <a:latin typeface="Calibri" panose="020F0502020204030204" pitchFamily="34" charset="0"/>
              <a:ea typeface="Calibri" panose="020F0502020204030204" pitchFamily="34" charset="0"/>
            </a:endParaRPr>
          </a:p>
          <a:p>
            <a:pPr marL="457200" lvl="1" indent="0">
              <a:buNone/>
            </a:pPr>
            <a:endParaRPr lang="en-AU" sz="2800" dirty="0">
              <a:effectLst/>
              <a:latin typeface="Calibri" panose="020F0502020204030204" pitchFamily="34" charset="0"/>
              <a:ea typeface="Calibri" panose="020F0502020204030204" pitchFamily="34" charset="0"/>
            </a:endParaRPr>
          </a:p>
          <a:p>
            <a:pPr marL="0" indent="0">
              <a:buNone/>
            </a:pPr>
            <a:endParaRPr lang="en-AU" dirty="0"/>
          </a:p>
        </p:txBody>
      </p:sp>
      <p:sp>
        <p:nvSpPr>
          <p:cNvPr id="2" name="Content Placeholder 2">
            <a:extLst>
              <a:ext uri="{FF2B5EF4-FFF2-40B4-BE49-F238E27FC236}">
                <a16:creationId xmlns:a16="http://schemas.microsoft.com/office/drawing/2014/main" id="{42F15529-841F-C7BD-EEEB-E11B458CDBF6}"/>
              </a:ext>
            </a:extLst>
          </p:cNvPr>
          <p:cNvSpPr txBox="1">
            <a:spLocks/>
          </p:cNvSpPr>
          <p:nvPr/>
        </p:nvSpPr>
        <p:spPr>
          <a:xfrm>
            <a:off x="838200" y="4366590"/>
            <a:ext cx="10515600" cy="1541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a:t>Carp Monitoring – NSW	   MDB-wide Carp Muster </a:t>
            </a:r>
          </a:p>
          <a:p>
            <a:pPr marL="0" indent="0">
              <a:buFont typeface="Arial" panose="020B0604020202020204" pitchFamily="34" charset="0"/>
              <a:buNone/>
            </a:pPr>
            <a:endParaRPr lang="en-AU" sz="2000" dirty="0"/>
          </a:p>
          <a:p>
            <a:pPr marL="0" indent="0">
              <a:buFont typeface="Arial" panose="020B0604020202020204" pitchFamily="34" charset="0"/>
              <a:buNone/>
            </a:pPr>
            <a:r>
              <a:rPr lang="en-AU" sz="2000" b="1" dirty="0"/>
              <a:t>OzFish Basin Fish Program</a:t>
            </a:r>
            <a:r>
              <a:rPr lang="en-AU" sz="2000" dirty="0"/>
              <a:t>:</a:t>
            </a:r>
          </a:p>
        </p:txBody>
      </p:sp>
      <p:pic>
        <p:nvPicPr>
          <p:cNvPr id="4" name="Picture 3">
            <a:extLst>
              <a:ext uri="{FF2B5EF4-FFF2-40B4-BE49-F238E27FC236}">
                <a16:creationId xmlns:a16="http://schemas.microsoft.com/office/drawing/2014/main" id="{C4F18E9F-0734-EF34-3999-0A954C822BB1}"/>
              </a:ext>
            </a:extLst>
          </p:cNvPr>
          <p:cNvPicPr>
            <a:picLocks noChangeAspect="1"/>
          </p:cNvPicPr>
          <p:nvPr/>
        </p:nvPicPr>
        <p:blipFill>
          <a:blip r:embed="rId3"/>
          <a:stretch>
            <a:fillRect/>
          </a:stretch>
        </p:blipFill>
        <p:spPr>
          <a:xfrm>
            <a:off x="1070114" y="1860457"/>
            <a:ext cx="2247718" cy="2247718"/>
          </a:xfrm>
          <a:prstGeom prst="rect">
            <a:avLst/>
          </a:prstGeom>
        </p:spPr>
      </p:pic>
      <p:pic>
        <p:nvPicPr>
          <p:cNvPr id="12" name="Picture 11">
            <a:extLst>
              <a:ext uri="{FF2B5EF4-FFF2-40B4-BE49-F238E27FC236}">
                <a16:creationId xmlns:a16="http://schemas.microsoft.com/office/drawing/2014/main" id="{6E0D8D25-E2C7-D0CF-658E-57A77A13812D}"/>
              </a:ext>
            </a:extLst>
          </p:cNvPr>
          <p:cNvPicPr>
            <a:picLocks noChangeAspect="1"/>
          </p:cNvPicPr>
          <p:nvPr/>
        </p:nvPicPr>
        <p:blipFill>
          <a:blip r:embed="rId4"/>
          <a:stretch>
            <a:fillRect/>
          </a:stretch>
        </p:blipFill>
        <p:spPr>
          <a:xfrm>
            <a:off x="4863346" y="1878912"/>
            <a:ext cx="2299454" cy="2299454"/>
          </a:xfrm>
          <a:prstGeom prst="rect">
            <a:avLst/>
          </a:prstGeom>
        </p:spPr>
      </p:pic>
      <p:sp>
        <p:nvSpPr>
          <p:cNvPr id="14" name="TextBox 13">
            <a:extLst>
              <a:ext uri="{FF2B5EF4-FFF2-40B4-BE49-F238E27FC236}">
                <a16:creationId xmlns:a16="http://schemas.microsoft.com/office/drawing/2014/main" id="{1FED0D9A-4679-44BC-A502-0DF0A2C46BE9}"/>
              </a:ext>
            </a:extLst>
          </p:cNvPr>
          <p:cNvSpPr txBox="1"/>
          <p:nvPr/>
        </p:nvSpPr>
        <p:spPr>
          <a:xfrm>
            <a:off x="4356654" y="5137485"/>
            <a:ext cx="6096000" cy="400110"/>
          </a:xfrm>
          <a:prstGeom prst="rect">
            <a:avLst/>
          </a:prstGeom>
          <a:noFill/>
        </p:spPr>
        <p:txBody>
          <a:bodyPr wrap="square">
            <a:spAutoFit/>
          </a:bodyPr>
          <a:lstStyle/>
          <a:p>
            <a:r>
              <a:rPr lang="en-US" sz="2000" dirty="0">
                <a:solidFill>
                  <a:schemeClr val="bg1"/>
                </a:solidFill>
              </a:rPr>
              <a:t>https://ozfish.org.au/programs/murray-darling-basin/</a:t>
            </a:r>
            <a:endParaRPr lang="en-AU" sz="2000" dirty="0">
              <a:solidFill>
                <a:schemeClr val="bg1"/>
              </a:solidFill>
            </a:endParaRPr>
          </a:p>
        </p:txBody>
      </p:sp>
      <p:pic>
        <p:nvPicPr>
          <p:cNvPr id="16" name="Picture 15">
            <a:extLst>
              <a:ext uri="{FF2B5EF4-FFF2-40B4-BE49-F238E27FC236}">
                <a16:creationId xmlns:a16="http://schemas.microsoft.com/office/drawing/2014/main" id="{063E7CF6-A794-B21D-1B4B-BDD603E46E0D}"/>
              </a:ext>
            </a:extLst>
          </p:cNvPr>
          <p:cNvPicPr>
            <a:picLocks noChangeAspect="1"/>
          </p:cNvPicPr>
          <p:nvPr/>
        </p:nvPicPr>
        <p:blipFill>
          <a:blip r:embed="rId5"/>
          <a:stretch>
            <a:fillRect/>
          </a:stretch>
        </p:blipFill>
        <p:spPr>
          <a:xfrm>
            <a:off x="8475766" y="1847634"/>
            <a:ext cx="2646120" cy="3160643"/>
          </a:xfrm>
          <a:prstGeom prst="rect">
            <a:avLst/>
          </a:prstGeom>
        </p:spPr>
      </p:pic>
      <p:pic>
        <p:nvPicPr>
          <p:cNvPr id="18" name="Picture 17">
            <a:extLst>
              <a:ext uri="{FF2B5EF4-FFF2-40B4-BE49-F238E27FC236}">
                <a16:creationId xmlns:a16="http://schemas.microsoft.com/office/drawing/2014/main" id="{D46DB656-47AC-E038-6887-9D4DC267CA8E}"/>
              </a:ext>
            </a:extLst>
          </p:cNvPr>
          <p:cNvPicPr>
            <a:picLocks noChangeAspect="1"/>
          </p:cNvPicPr>
          <p:nvPr/>
        </p:nvPicPr>
        <p:blipFill>
          <a:blip r:embed="rId6"/>
          <a:stretch>
            <a:fillRect/>
          </a:stretch>
        </p:blipFill>
        <p:spPr>
          <a:xfrm>
            <a:off x="10292604" y="1690688"/>
            <a:ext cx="1293110" cy="793730"/>
          </a:xfrm>
          <a:prstGeom prst="rect">
            <a:avLst/>
          </a:prstGeom>
        </p:spPr>
      </p:pic>
    </p:spTree>
    <p:extLst>
      <p:ext uri="{BB962C8B-B14F-4D97-AF65-F5344CB8AC3E}">
        <p14:creationId xmlns:p14="http://schemas.microsoft.com/office/powerpoint/2010/main" val="14981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ZFish Main">
      <a:dk1>
        <a:srgbClr val="114C89"/>
      </a:dk1>
      <a:lt1>
        <a:srgbClr val="FFFFFF"/>
      </a:lt1>
      <a:dk2>
        <a:srgbClr val="2EBDC4"/>
      </a:dk2>
      <a:lt2>
        <a:srgbClr val="0042FF"/>
      </a:lt2>
      <a:accent1>
        <a:srgbClr val="114C89"/>
      </a:accent1>
      <a:accent2>
        <a:srgbClr val="2EBDC4"/>
      </a:accent2>
      <a:accent3>
        <a:srgbClr val="0072DA"/>
      </a:accent3>
      <a:accent4>
        <a:srgbClr val="3BC04F"/>
      </a:accent4>
      <a:accent5>
        <a:srgbClr val="FFFF0B"/>
      </a:accent5>
      <a:accent6>
        <a:srgbClr val="70AD47"/>
      </a:accent6>
      <a:hlink>
        <a:srgbClr val="114C89"/>
      </a:hlink>
      <a:folHlink>
        <a:srgbClr val="2EBD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EBDBF"/>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285750" indent="-285750" algn="l">
          <a:buFont typeface="Arial" panose="020B0604020202020204" pitchFamily="34" charset="0"/>
          <a:buChar char="•"/>
          <a:defRPr dirty="0" err="1" smtClean="0">
            <a:solidFill>
              <a:schemeClr val="bg1"/>
            </a:solidFill>
            <a:effectLst/>
            <a:latin typeface="Poppins" pitchFamily="2" charset="77"/>
          </a:defRPr>
        </a:defPPr>
      </a:lstStyle>
    </a:txDef>
  </a:objectDefaults>
  <a:extraClrSchemeLst/>
  <a:extLst>
    <a:ext uri="{05A4C25C-085E-4340-85A3-A5531E510DB2}">
      <thm15:themeFamily xmlns:thm15="http://schemas.microsoft.com/office/thememl/2012/main" name="OzFish Presentation Template-2" id="{B0F3F6BE-D608-AE49-8625-989E3DDD3863}" vid="{FB078CF3-43FF-254A-8AD6-3251199902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OzFish Presentation Template-1</Template>
  <TotalTime>62781</TotalTime>
  <Words>1658</Words>
  <Application>Microsoft Office PowerPoint</Application>
  <PresentationFormat>Widescreen</PresentationFormat>
  <Paragraphs>97</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Poppins</vt:lpstr>
      <vt:lpstr>Poppins Light</vt:lpstr>
      <vt:lpstr>Poppins Medium</vt:lpstr>
      <vt:lpstr>Poppins SemiBold</vt:lpstr>
      <vt:lpstr>Office Theme</vt:lpstr>
      <vt:lpstr>PowerPoint Presentation</vt:lpstr>
      <vt:lpstr>What OzFishers are seeing</vt:lpstr>
      <vt:lpstr>3-phases of Carp</vt:lpstr>
      <vt:lpstr>Rec Fishers Matter</vt:lpstr>
      <vt:lpstr>Restoration maintains the balance</vt:lpstr>
      <vt:lpstr>OzFish’s Role</vt:lpstr>
      <vt:lpstr>Restoring our Rivers together</vt:lpstr>
      <vt:lpstr>Thoughts, Questions? &amp; More Info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Cleveland</dc:creator>
  <cp:lastModifiedBy>Cassie Price</cp:lastModifiedBy>
  <cp:revision>34</cp:revision>
  <cp:lastPrinted>2023-11-30T05:42:38Z</cp:lastPrinted>
  <dcterms:created xsi:type="dcterms:W3CDTF">2019-12-05T06:35:25Z</dcterms:created>
  <dcterms:modified xsi:type="dcterms:W3CDTF">2026-04-28T02:54:20Z</dcterms:modified>
</cp:coreProperties>
</file>