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50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51828" y="1827696"/>
            <a:ext cx="4622800" cy="405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CFF99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311" y="-47"/>
            <a:ext cx="12195835" cy="68584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85569" y="595630"/>
            <a:ext cx="841692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45"/>
              <a:t>Integrated</a:t>
            </a:r>
            <a:r>
              <a:rPr dirty="0" spc="-310"/>
              <a:t> </a:t>
            </a:r>
            <a:r>
              <a:rPr dirty="0" spc="-225"/>
              <a:t>Catchment</a:t>
            </a:r>
            <a:r>
              <a:rPr dirty="0" spc="-310"/>
              <a:t> </a:t>
            </a:r>
            <a:r>
              <a:rPr dirty="0" spc="-295"/>
              <a:t>Management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8768" y="1863344"/>
            <a:ext cx="4965700" cy="2245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" b="1">
                <a:solidFill>
                  <a:srgbClr val="CCFF99"/>
                </a:solidFill>
                <a:latin typeface="Arial"/>
                <a:cs typeface="Arial"/>
              </a:rPr>
              <a:t>What</a:t>
            </a:r>
            <a:r>
              <a:rPr dirty="0" sz="3600" spc="-275" b="1">
                <a:solidFill>
                  <a:srgbClr val="CCFF99"/>
                </a:solidFill>
                <a:latin typeface="Arial"/>
                <a:cs typeface="Arial"/>
              </a:rPr>
              <a:t> </a:t>
            </a:r>
            <a:r>
              <a:rPr dirty="0" sz="3600" spc="-90" b="1">
                <a:solidFill>
                  <a:srgbClr val="CCFF99"/>
                </a:solidFill>
                <a:latin typeface="Arial"/>
                <a:cs typeface="Arial"/>
              </a:rPr>
              <a:t>is</a:t>
            </a:r>
            <a:r>
              <a:rPr dirty="0" sz="3600" spc="-240" b="1">
                <a:solidFill>
                  <a:srgbClr val="CCFF99"/>
                </a:solidFill>
                <a:latin typeface="Arial"/>
                <a:cs typeface="Arial"/>
              </a:rPr>
              <a:t> </a:t>
            </a:r>
            <a:r>
              <a:rPr dirty="0" sz="3600" spc="-25" b="1">
                <a:solidFill>
                  <a:srgbClr val="CCFF99"/>
                </a:solidFill>
                <a:latin typeface="Arial"/>
                <a:cs typeface="Arial"/>
              </a:rPr>
              <a:t>it?</a:t>
            </a:r>
            <a:endParaRPr sz="3600">
              <a:latin typeface="Arial"/>
              <a:cs typeface="Arial"/>
            </a:endParaRPr>
          </a:p>
          <a:p>
            <a:pPr marL="240029" marR="5080" indent="-227329">
              <a:lnSpc>
                <a:spcPts val="3070"/>
              </a:lnSpc>
              <a:spcBef>
                <a:spcPts val="844"/>
              </a:spcBef>
              <a:buChar char="•"/>
              <a:tabLst>
                <a:tab pos="241300" algn="l"/>
              </a:tabLst>
            </a:pPr>
            <a:r>
              <a:rPr dirty="0" sz="3200" spc="-30">
                <a:solidFill>
                  <a:srgbClr val="FFFFCC"/>
                </a:solidFill>
                <a:latin typeface="Arial"/>
                <a:cs typeface="Arial"/>
              </a:rPr>
              <a:t>Coordinated</a:t>
            </a:r>
            <a:r>
              <a:rPr dirty="0" sz="3200" spc="-17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CC"/>
                </a:solidFill>
                <a:latin typeface="Arial"/>
                <a:cs typeface="Arial"/>
              </a:rPr>
              <a:t>management </a:t>
            </a:r>
            <a:r>
              <a:rPr dirty="0" sz="3200" spc="-1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3200">
                <a:solidFill>
                  <a:srgbClr val="FFFFCC"/>
                </a:solidFill>
                <a:latin typeface="Arial"/>
                <a:cs typeface="Arial"/>
              </a:rPr>
              <a:t>of</a:t>
            </a:r>
            <a:r>
              <a:rPr dirty="0" sz="3200" spc="-21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CC"/>
                </a:solidFill>
                <a:latin typeface="Arial"/>
                <a:cs typeface="Arial"/>
              </a:rPr>
              <a:t>land,</a:t>
            </a:r>
            <a:r>
              <a:rPr dirty="0" sz="3200" spc="-19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 spc="-30">
                <a:solidFill>
                  <a:srgbClr val="FFFFCC"/>
                </a:solidFill>
                <a:latin typeface="Arial"/>
                <a:cs typeface="Arial"/>
              </a:rPr>
              <a:t>water</a:t>
            </a:r>
            <a:r>
              <a:rPr dirty="0" sz="3200" spc="-195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FFFFCC"/>
                </a:solidFill>
                <a:latin typeface="Arial"/>
                <a:cs typeface="Arial"/>
              </a:rPr>
              <a:t>and </a:t>
            </a:r>
            <a:r>
              <a:rPr dirty="0" sz="3200" spc="-25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3200" spc="-30">
                <a:solidFill>
                  <a:srgbClr val="FFFFCC"/>
                </a:solidFill>
                <a:latin typeface="Arial"/>
                <a:cs typeface="Arial"/>
              </a:rPr>
              <a:t>biodiversity</a:t>
            </a:r>
            <a:r>
              <a:rPr dirty="0" sz="3200" spc="-155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CC"/>
                </a:solidFill>
                <a:latin typeface="Arial"/>
                <a:cs typeface="Arial"/>
              </a:rPr>
              <a:t>to</a:t>
            </a:r>
            <a:r>
              <a:rPr dirty="0" sz="3200" spc="-15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 spc="-10">
                <a:solidFill>
                  <a:srgbClr val="FFFFCC"/>
                </a:solidFill>
                <a:latin typeface="Arial"/>
                <a:cs typeface="Arial"/>
              </a:rPr>
              <a:t>achieve </a:t>
            </a:r>
            <a:r>
              <a:rPr dirty="0" sz="3200" spc="-1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3200" spc="-25">
                <a:solidFill>
                  <a:srgbClr val="FFFFCC"/>
                </a:solidFill>
                <a:latin typeface="Arial"/>
                <a:cs typeface="Arial"/>
              </a:rPr>
              <a:t>sustainable,</a:t>
            </a:r>
            <a:r>
              <a:rPr dirty="0" sz="3200" spc="-215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CC"/>
                </a:solidFill>
                <a:latin typeface="Arial"/>
                <a:cs typeface="Arial"/>
              </a:rPr>
              <a:t>balanced</a:t>
            </a:r>
            <a:r>
              <a:rPr dirty="0" sz="3200" spc="-18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3200" spc="-25">
                <a:solidFill>
                  <a:srgbClr val="FFFFCC"/>
                </a:solidFill>
                <a:latin typeface="Arial"/>
                <a:cs typeface="Arial"/>
              </a:rPr>
              <a:t>use.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pc="-10"/>
              <a:t>Approach</a:t>
            </a:r>
          </a:p>
          <a:p>
            <a:pPr marL="240029" marR="193675" indent="-227329">
              <a:lnSpc>
                <a:spcPts val="2690"/>
              </a:lnSpc>
              <a:spcBef>
                <a:spcPts val="860"/>
              </a:spcBef>
              <a:buChar char="•"/>
              <a:tabLst>
                <a:tab pos="241300" algn="l"/>
              </a:tabLst>
            </a:pPr>
            <a:r>
              <a:rPr dirty="0" sz="2800" spc="-40" b="0">
                <a:solidFill>
                  <a:srgbClr val="FFFFCC"/>
                </a:solidFill>
                <a:latin typeface="Arial"/>
                <a:cs typeface="Arial"/>
              </a:rPr>
              <a:t>Combines</a:t>
            </a:r>
            <a:r>
              <a:rPr dirty="0" sz="2800" spc="-14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environmental,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b="0">
                <a:solidFill>
                  <a:srgbClr val="FFFFCC"/>
                </a:solidFill>
                <a:latin typeface="Arial"/>
                <a:cs typeface="Arial"/>
              </a:rPr>
              <a:t>social</a:t>
            </a:r>
            <a:r>
              <a:rPr dirty="0" sz="2800" spc="-16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40" b="0">
                <a:solidFill>
                  <a:srgbClr val="FFFFCC"/>
                </a:solidFill>
                <a:latin typeface="Arial"/>
                <a:cs typeface="Arial"/>
              </a:rPr>
              <a:t>and</a:t>
            </a:r>
            <a:r>
              <a:rPr dirty="0" sz="2800" spc="-16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b="0">
                <a:solidFill>
                  <a:srgbClr val="FFFFCC"/>
                </a:solidFill>
                <a:latin typeface="Arial"/>
                <a:cs typeface="Arial"/>
              </a:rPr>
              <a:t>economic</a:t>
            </a:r>
            <a:r>
              <a:rPr dirty="0" sz="2800" spc="-14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45" b="0">
                <a:solidFill>
                  <a:srgbClr val="FFFFCC"/>
                </a:solidFill>
                <a:latin typeface="Arial"/>
                <a:cs typeface="Arial"/>
              </a:rPr>
              <a:t>goals.</a:t>
            </a:r>
            <a:endParaRPr sz="2800">
              <a:latin typeface="Arial"/>
              <a:cs typeface="Arial"/>
            </a:endParaRPr>
          </a:p>
          <a:p>
            <a:pPr marL="240029" marR="68580" indent="-227329">
              <a:lnSpc>
                <a:spcPct val="8000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dirty="0" sz="2800" spc="-160" b="0">
                <a:solidFill>
                  <a:srgbClr val="FFFFCC"/>
                </a:solidFill>
                <a:latin typeface="Arial"/>
                <a:cs typeface="Arial"/>
              </a:rPr>
              <a:t>Engages</a:t>
            </a:r>
            <a:r>
              <a:rPr dirty="0" sz="2800" spc="-11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40" b="0">
                <a:solidFill>
                  <a:srgbClr val="FFFFCC"/>
                </a:solidFill>
                <a:latin typeface="Arial"/>
                <a:cs typeface="Arial"/>
              </a:rPr>
              <a:t>stakeholders</a:t>
            </a:r>
            <a:r>
              <a:rPr dirty="0" sz="2800" spc="-11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25" b="0">
                <a:solidFill>
                  <a:srgbClr val="FFFFCC"/>
                </a:solidFill>
                <a:latin typeface="Arial"/>
                <a:cs typeface="Arial"/>
              </a:rPr>
              <a:t>to </a:t>
            </a:r>
            <a:r>
              <a:rPr dirty="0" sz="2800" spc="-25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b="0">
                <a:solidFill>
                  <a:srgbClr val="FFFFCC"/>
                </a:solidFill>
                <a:latin typeface="Arial"/>
                <a:cs typeface="Arial"/>
              </a:rPr>
              <a:t>protect</a:t>
            </a:r>
            <a:r>
              <a:rPr dirty="0" sz="2800" spc="-15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35" b="0">
                <a:solidFill>
                  <a:srgbClr val="FFFFCC"/>
                </a:solidFill>
                <a:latin typeface="Arial"/>
                <a:cs typeface="Arial"/>
              </a:rPr>
              <a:t>water</a:t>
            </a:r>
            <a:r>
              <a:rPr dirty="0" sz="2800" spc="-145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50" b="0">
                <a:solidFill>
                  <a:srgbClr val="FFFFCC"/>
                </a:solidFill>
                <a:latin typeface="Arial"/>
                <a:cs typeface="Arial"/>
              </a:rPr>
              <a:t>resources</a:t>
            </a:r>
            <a:r>
              <a:rPr dirty="0" sz="2800" spc="-13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25" b="0">
                <a:solidFill>
                  <a:srgbClr val="FFFFCC"/>
                </a:solidFill>
                <a:latin typeface="Arial"/>
                <a:cs typeface="Arial"/>
              </a:rPr>
              <a:t>and </a:t>
            </a:r>
            <a:r>
              <a:rPr dirty="0" sz="2800" spc="-25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spc="-45" b="0">
                <a:solidFill>
                  <a:srgbClr val="FFFFCC"/>
                </a:solidFill>
                <a:latin typeface="Arial"/>
                <a:cs typeface="Arial"/>
              </a:rPr>
              <a:t>ecosystem</a:t>
            </a:r>
            <a:r>
              <a:rPr dirty="0" sz="2800" spc="-135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health.</a:t>
            </a:r>
            <a:endParaRPr sz="2800">
              <a:latin typeface="Arial"/>
              <a:cs typeface="Arial"/>
            </a:endParaRPr>
          </a:p>
          <a:p>
            <a:pPr marL="240029" marR="5080" indent="-227329">
              <a:lnSpc>
                <a:spcPct val="80000"/>
              </a:lnSpc>
              <a:spcBef>
                <a:spcPts val="1010"/>
              </a:spcBef>
              <a:buChar char="•"/>
              <a:tabLst>
                <a:tab pos="241300" algn="l"/>
              </a:tabLst>
            </a:pPr>
            <a:r>
              <a:rPr dirty="0" sz="2800" spc="-90" b="0">
                <a:solidFill>
                  <a:srgbClr val="FFFFCC"/>
                </a:solidFill>
                <a:latin typeface="Arial"/>
                <a:cs typeface="Arial"/>
              </a:rPr>
              <a:t>Prevents</a:t>
            </a:r>
            <a:r>
              <a:rPr dirty="0" sz="2800" spc="-17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fragmented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spc="-40" b="0">
                <a:solidFill>
                  <a:srgbClr val="FFFFCC"/>
                </a:solidFill>
                <a:latin typeface="Arial"/>
                <a:cs typeface="Arial"/>
              </a:rPr>
              <a:t>management,</a:t>
            </a:r>
            <a:r>
              <a:rPr dirty="0" sz="2800" spc="-145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favoring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spc="-20" b="0">
                <a:solidFill>
                  <a:srgbClr val="FFFFCC"/>
                </a:solidFill>
                <a:latin typeface="Arial"/>
                <a:cs typeface="Arial"/>
              </a:rPr>
              <a:t>collaborative</a:t>
            </a:r>
            <a:r>
              <a:rPr dirty="0" sz="2800" spc="-145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planning, </a:t>
            </a:r>
            <a:r>
              <a:rPr dirty="0" sz="2800" spc="-10" b="0">
                <a:solidFill>
                  <a:srgbClr val="FFFFCC"/>
                </a:solidFill>
                <a:latin typeface="Arial"/>
                <a:cs typeface="Arial"/>
              </a:rPr>
              <a:t>	</a:t>
            </a:r>
            <a:r>
              <a:rPr dirty="0" sz="2800" spc="-30" b="0">
                <a:solidFill>
                  <a:srgbClr val="FFFFCC"/>
                </a:solidFill>
                <a:latin typeface="Arial"/>
                <a:cs typeface="Arial"/>
              </a:rPr>
              <a:t>restoration</a:t>
            </a:r>
            <a:r>
              <a:rPr dirty="0" sz="2800" spc="-155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40" b="0">
                <a:solidFill>
                  <a:srgbClr val="FFFFCC"/>
                </a:solidFill>
                <a:latin typeface="Arial"/>
                <a:cs typeface="Arial"/>
              </a:rPr>
              <a:t>and</a:t>
            </a:r>
            <a:r>
              <a:rPr dirty="0" sz="2800" spc="-140" b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dirty="0" sz="2800" spc="-20" b="0">
                <a:solidFill>
                  <a:srgbClr val="FFFFCC"/>
                </a:solidFill>
                <a:latin typeface="Arial"/>
                <a:cs typeface="Arial"/>
              </a:rPr>
              <a:t>stewardship.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493" y="364883"/>
            <a:ext cx="11277600" cy="594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3600" y="6501180"/>
            <a:ext cx="104882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Stakeholder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meeting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discussing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carp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25">
                <a:solidFill>
                  <a:srgbClr val="FFFFFF"/>
                </a:solidFill>
                <a:latin typeface="Arial"/>
                <a:cs typeface="Arial"/>
              </a:rPr>
              <a:t>YACTAC,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Murray </a:t>
            </a:r>
            <a:r>
              <a:rPr dirty="0" sz="1200" spc="-75">
                <a:solidFill>
                  <a:srgbClr val="FFFFFF"/>
                </a:solidFill>
                <a:latin typeface="Arial"/>
                <a:cs typeface="Arial"/>
              </a:rPr>
              <a:t>LLS,</a:t>
            </a:r>
            <a:r>
              <a:rPr dirty="0" sz="1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Dr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Conallin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Hutton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(Ecologists),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 Jeithi</a:t>
            </a:r>
            <a:r>
              <a:rPr dirty="0" sz="12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Aboriginal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Group,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Jerilderie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Fishing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Club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212213" y="0"/>
            <a:ext cx="9980295" cy="6858000"/>
            <a:chOff x="2212213" y="0"/>
            <a:chExt cx="9980295" cy="6858000"/>
          </a:xfrm>
        </p:grpSpPr>
        <p:sp>
          <p:nvSpPr>
            <p:cNvPr id="4" name="object 4"/>
            <p:cNvSpPr/>
            <p:nvPr/>
          </p:nvSpPr>
          <p:spPr>
            <a:xfrm>
              <a:off x="2212213" y="0"/>
              <a:ext cx="2741930" cy="6858000"/>
            </a:xfrm>
            <a:custGeom>
              <a:avLst/>
              <a:gdLst/>
              <a:ahLst/>
              <a:cxnLst/>
              <a:rect l="l" t="t" r="r" b="b"/>
              <a:pathLst>
                <a:path w="2741929" h="6858000">
                  <a:moveTo>
                    <a:pt x="2529713" y="6858000"/>
                  </a:moveTo>
                  <a:lnTo>
                    <a:pt x="2474874" y="6819620"/>
                  </a:lnTo>
                  <a:lnTo>
                    <a:pt x="2434348" y="6790334"/>
                  </a:lnTo>
                  <a:lnTo>
                    <a:pt x="2393886" y="6760718"/>
                  </a:lnTo>
                  <a:lnTo>
                    <a:pt x="2353487" y="6730771"/>
                  </a:lnTo>
                  <a:lnTo>
                    <a:pt x="2272792" y="6670027"/>
                  </a:lnTo>
                  <a:lnTo>
                    <a:pt x="2192197" y="6608280"/>
                  </a:lnTo>
                  <a:lnTo>
                    <a:pt x="2071255" y="6514122"/>
                  </a:lnTo>
                  <a:lnTo>
                    <a:pt x="1873605" y="6358941"/>
                  </a:lnTo>
                  <a:lnTo>
                    <a:pt x="1603717" y="6148514"/>
                  </a:lnTo>
                  <a:lnTo>
                    <a:pt x="1490065" y="6058903"/>
                  </a:lnTo>
                  <a:lnTo>
                    <a:pt x="1415224" y="5999073"/>
                  </a:lnTo>
                  <a:lnTo>
                    <a:pt x="1341247" y="5939040"/>
                  </a:lnTo>
                  <a:lnTo>
                    <a:pt x="1268222" y="5878715"/>
                  </a:lnTo>
                  <a:lnTo>
                    <a:pt x="1232103" y="5848401"/>
                  </a:lnTo>
                  <a:lnTo>
                    <a:pt x="1196263" y="5817959"/>
                  </a:lnTo>
                  <a:lnTo>
                    <a:pt x="1160716" y="5787402"/>
                  </a:lnTo>
                  <a:lnTo>
                    <a:pt x="1125461" y="5756694"/>
                  </a:lnTo>
                  <a:lnTo>
                    <a:pt x="1090536" y="5725820"/>
                  </a:lnTo>
                  <a:lnTo>
                    <a:pt x="1055928" y="5694781"/>
                  </a:lnTo>
                  <a:lnTo>
                    <a:pt x="1021664" y="5663565"/>
                  </a:lnTo>
                  <a:lnTo>
                    <a:pt x="987755" y="5632132"/>
                  </a:lnTo>
                  <a:lnTo>
                    <a:pt x="954201" y="5600497"/>
                  </a:lnTo>
                  <a:lnTo>
                    <a:pt x="921042" y="5568632"/>
                  </a:lnTo>
                  <a:lnTo>
                    <a:pt x="888263" y="5536527"/>
                  </a:lnTo>
                  <a:lnTo>
                    <a:pt x="855891" y="5504167"/>
                  </a:lnTo>
                  <a:lnTo>
                    <a:pt x="823937" y="5471541"/>
                  </a:lnTo>
                  <a:lnTo>
                    <a:pt x="792416" y="5438635"/>
                  </a:lnTo>
                  <a:lnTo>
                    <a:pt x="761326" y="5405425"/>
                  </a:lnTo>
                  <a:lnTo>
                    <a:pt x="730694" y="5371909"/>
                  </a:lnTo>
                  <a:lnTo>
                    <a:pt x="700532" y="5338076"/>
                  </a:lnTo>
                  <a:lnTo>
                    <a:pt x="670852" y="5303901"/>
                  </a:lnTo>
                  <a:lnTo>
                    <a:pt x="641667" y="5269369"/>
                  </a:lnTo>
                  <a:lnTo>
                    <a:pt x="612978" y="5234483"/>
                  </a:lnTo>
                  <a:lnTo>
                    <a:pt x="584809" y="5199215"/>
                  </a:lnTo>
                  <a:lnTo>
                    <a:pt x="557174" y="5163566"/>
                  </a:lnTo>
                  <a:lnTo>
                    <a:pt x="530072" y="5127498"/>
                  </a:lnTo>
                  <a:lnTo>
                    <a:pt x="503542" y="5091011"/>
                  </a:lnTo>
                  <a:lnTo>
                    <a:pt x="477570" y="5054104"/>
                  </a:lnTo>
                  <a:lnTo>
                    <a:pt x="452170" y="5016741"/>
                  </a:lnTo>
                  <a:lnTo>
                    <a:pt x="427380" y="4978920"/>
                  </a:lnTo>
                  <a:lnTo>
                    <a:pt x="403186" y="4940630"/>
                  </a:lnTo>
                  <a:lnTo>
                    <a:pt x="379615" y="4901844"/>
                  </a:lnTo>
                  <a:lnTo>
                    <a:pt x="356666" y="4862563"/>
                  </a:lnTo>
                  <a:lnTo>
                    <a:pt x="334365" y="4822774"/>
                  </a:lnTo>
                  <a:lnTo>
                    <a:pt x="312724" y="4782451"/>
                  </a:lnTo>
                  <a:lnTo>
                    <a:pt x="291757" y="4741583"/>
                  </a:lnTo>
                  <a:lnTo>
                    <a:pt x="271462" y="4700155"/>
                  </a:lnTo>
                  <a:lnTo>
                    <a:pt x="251866" y="4658169"/>
                  </a:lnTo>
                  <a:lnTo>
                    <a:pt x="232968" y="4615586"/>
                  </a:lnTo>
                  <a:lnTo>
                    <a:pt x="214807" y="4572419"/>
                  </a:lnTo>
                  <a:lnTo>
                    <a:pt x="197358" y="4528642"/>
                  </a:lnTo>
                  <a:lnTo>
                    <a:pt x="180670" y="4484230"/>
                  </a:lnTo>
                  <a:lnTo>
                    <a:pt x="164731" y="4439183"/>
                  </a:lnTo>
                  <a:lnTo>
                    <a:pt x="149567" y="4393489"/>
                  </a:lnTo>
                  <a:lnTo>
                    <a:pt x="135178" y="4347134"/>
                  </a:lnTo>
                  <a:lnTo>
                    <a:pt x="121589" y="4300093"/>
                  </a:lnTo>
                  <a:lnTo>
                    <a:pt x="108813" y="4252353"/>
                  </a:lnTo>
                  <a:lnTo>
                    <a:pt x="96850" y="4203916"/>
                  </a:lnTo>
                  <a:lnTo>
                    <a:pt x="85725" y="4154767"/>
                  </a:lnTo>
                  <a:lnTo>
                    <a:pt x="75438" y="4104868"/>
                  </a:lnTo>
                  <a:lnTo>
                    <a:pt x="66014" y="4054233"/>
                  </a:lnTo>
                  <a:lnTo>
                    <a:pt x="57454" y="4002824"/>
                  </a:lnTo>
                  <a:lnTo>
                    <a:pt x="49796" y="3950652"/>
                  </a:lnTo>
                  <a:lnTo>
                    <a:pt x="43014" y="3897693"/>
                  </a:lnTo>
                  <a:lnTo>
                    <a:pt x="37147" y="3843921"/>
                  </a:lnTo>
                  <a:lnTo>
                    <a:pt x="32207" y="3789337"/>
                  </a:lnTo>
                  <a:lnTo>
                    <a:pt x="28206" y="3733927"/>
                  </a:lnTo>
                  <a:lnTo>
                    <a:pt x="25146" y="3677666"/>
                  </a:lnTo>
                  <a:lnTo>
                    <a:pt x="22834" y="3621989"/>
                  </a:lnTo>
                  <a:lnTo>
                    <a:pt x="20993" y="3566452"/>
                  </a:lnTo>
                  <a:lnTo>
                    <a:pt x="19621" y="3511067"/>
                  </a:lnTo>
                  <a:lnTo>
                    <a:pt x="18719" y="3455835"/>
                  </a:lnTo>
                  <a:lnTo>
                    <a:pt x="18288" y="3400755"/>
                  </a:lnTo>
                  <a:lnTo>
                    <a:pt x="18313" y="3345840"/>
                  </a:lnTo>
                  <a:lnTo>
                    <a:pt x="18808" y="3291090"/>
                  </a:lnTo>
                  <a:lnTo>
                    <a:pt x="19761" y="3236506"/>
                  </a:lnTo>
                  <a:lnTo>
                    <a:pt x="21183" y="3182112"/>
                  </a:lnTo>
                  <a:lnTo>
                    <a:pt x="23063" y="3127883"/>
                  </a:lnTo>
                  <a:lnTo>
                    <a:pt x="25412" y="3073844"/>
                  </a:lnTo>
                  <a:lnTo>
                    <a:pt x="28206" y="3019983"/>
                  </a:lnTo>
                  <a:lnTo>
                    <a:pt x="31470" y="2966326"/>
                  </a:lnTo>
                  <a:lnTo>
                    <a:pt x="35191" y="2912859"/>
                  </a:lnTo>
                  <a:lnTo>
                    <a:pt x="39370" y="2859582"/>
                  </a:lnTo>
                  <a:lnTo>
                    <a:pt x="43992" y="2806522"/>
                  </a:lnTo>
                  <a:lnTo>
                    <a:pt x="49085" y="2753664"/>
                  </a:lnTo>
                  <a:lnTo>
                    <a:pt x="54622" y="2701010"/>
                  </a:lnTo>
                  <a:lnTo>
                    <a:pt x="60617" y="2648585"/>
                  </a:lnTo>
                  <a:lnTo>
                    <a:pt x="67068" y="2596375"/>
                  </a:lnTo>
                  <a:lnTo>
                    <a:pt x="73964" y="2544394"/>
                  </a:lnTo>
                  <a:lnTo>
                    <a:pt x="81318" y="2492629"/>
                  </a:lnTo>
                  <a:lnTo>
                    <a:pt x="89115" y="2441105"/>
                  </a:lnTo>
                  <a:lnTo>
                    <a:pt x="97358" y="2389822"/>
                  </a:lnTo>
                  <a:lnTo>
                    <a:pt x="106057" y="2338768"/>
                  </a:lnTo>
                  <a:lnTo>
                    <a:pt x="115189" y="2287968"/>
                  </a:lnTo>
                  <a:lnTo>
                    <a:pt x="124777" y="2237422"/>
                  </a:lnTo>
                  <a:lnTo>
                    <a:pt x="134810" y="2187117"/>
                  </a:lnTo>
                  <a:lnTo>
                    <a:pt x="145288" y="2137079"/>
                  </a:lnTo>
                  <a:lnTo>
                    <a:pt x="156197" y="2087295"/>
                  </a:lnTo>
                  <a:lnTo>
                    <a:pt x="167551" y="2037778"/>
                  </a:lnTo>
                  <a:lnTo>
                    <a:pt x="179362" y="1988540"/>
                  </a:lnTo>
                  <a:lnTo>
                    <a:pt x="191592" y="1939569"/>
                  </a:lnTo>
                  <a:lnTo>
                    <a:pt x="204279" y="1890877"/>
                  </a:lnTo>
                  <a:lnTo>
                    <a:pt x="217385" y="1842465"/>
                  </a:lnTo>
                  <a:lnTo>
                    <a:pt x="230936" y="1794344"/>
                  </a:lnTo>
                  <a:lnTo>
                    <a:pt x="244932" y="1746504"/>
                  </a:lnTo>
                  <a:lnTo>
                    <a:pt x="259359" y="1698967"/>
                  </a:lnTo>
                  <a:lnTo>
                    <a:pt x="274218" y="1651736"/>
                  </a:lnTo>
                  <a:lnTo>
                    <a:pt x="289509" y="1604797"/>
                  </a:lnTo>
                  <a:lnTo>
                    <a:pt x="305231" y="1558163"/>
                  </a:lnTo>
                  <a:lnTo>
                    <a:pt x="321386" y="1511846"/>
                  </a:lnTo>
                  <a:lnTo>
                    <a:pt x="337972" y="1465846"/>
                  </a:lnTo>
                  <a:lnTo>
                    <a:pt x="354990" y="1420164"/>
                  </a:lnTo>
                  <a:lnTo>
                    <a:pt x="372427" y="1374800"/>
                  </a:lnTo>
                  <a:lnTo>
                    <a:pt x="390296" y="1329778"/>
                  </a:lnTo>
                  <a:lnTo>
                    <a:pt x="408597" y="1285074"/>
                  </a:lnTo>
                  <a:lnTo>
                    <a:pt x="427316" y="1240713"/>
                  </a:lnTo>
                  <a:lnTo>
                    <a:pt x="446468" y="1196695"/>
                  </a:lnTo>
                  <a:lnTo>
                    <a:pt x="466039" y="1153020"/>
                  </a:lnTo>
                  <a:lnTo>
                    <a:pt x="486029" y="1109687"/>
                  </a:lnTo>
                  <a:lnTo>
                    <a:pt x="506450" y="1066711"/>
                  </a:lnTo>
                  <a:lnTo>
                    <a:pt x="527291" y="1024089"/>
                  </a:lnTo>
                  <a:lnTo>
                    <a:pt x="548538" y="981837"/>
                  </a:lnTo>
                  <a:lnTo>
                    <a:pt x="570217" y="939939"/>
                  </a:lnTo>
                  <a:lnTo>
                    <a:pt x="592315" y="898423"/>
                  </a:lnTo>
                  <a:lnTo>
                    <a:pt x="614819" y="857275"/>
                  </a:lnTo>
                  <a:lnTo>
                    <a:pt x="637743" y="816495"/>
                  </a:lnTo>
                  <a:lnTo>
                    <a:pt x="661085" y="776109"/>
                  </a:lnTo>
                  <a:lnTo>
                    <a:pt x="684847" y="736104"/>
                  </a:lnTo>
                  <a:lnTo>
                    <a:pt x="709015" y="696493"/>
                  </a:lnTo>
                  <a:lnTo>
                    <a:pt x="733602" y="657275"/>
                  </a:lnTo>
                  <a:lnTo>
                    <a:pt x="758596" y="618451"/>
                  </a:lnTo>
                  <a:lnTo>
                    <a:pt x="783996" y="580034"/>
                  </a:lnTo>
                  <a:lnTo>
                    <a:pt x="809802" y="542023"/>
                  </a:lnTo>
                  <a:lnTo>
                    <a:pt x="836028" y="504431"/>
                  </a:lnTo>
                  <a:lnTo>
                    <a:pt x="862660" y="467245"/>
                  </a:lnTo>
                  <a:lnTo>
                    <a:pt x="889685" y="430479"/>
                  </a:lnTo>
                  <a:lnTo>
                    <a:pt x="917130" y="394131"/>
                  </a:lnTo>
                  <a:lnTo>
                    <a:pt x="944981" y="358216"/>
                  </a:lnTo>
                  <a:lnTo>
                    <a:pt x="973226" y="322732"/>
                  </a:lnTo>
                  <a:lnTo>
                    <a:pt x="1001877" y="287693"/>
                  </a:lnTo>
                  <a:lnTo>
                    <a:pt x="1030935" y="253085"/>
                  </a:lnTo>
                  <a:lnTo>
                    <a:pt x="1060386" y="218922"/>
                  </a:lnTo>
                  <a:lnTo>
                    <a:pt x="1090244" y="185204"/>
                  </a:lnTo>
                  <a:lnTo>
                    <a:pt x="1120495" y="151942"/>
                  </a:lnTo>
                  <a:lnTo>
                    <a:pt x="1151153" y="119138"/>
                  </a:lnTo>
                  <a:lnTo>
                    <a:pt x="1182192" y="86791"/>
                  </a:lnTo>
                  <a:lnTo>
                    <a:pt x="1213637" y="54914"/>
                  </a:lnTo>
                  <a:lnTo>
                    <a:pt x="1245489" y="23495"/>
                  </a:lnTo>
                  <a:lnTo>
                    <a:pt x="1271397" y="0"/>
                  </a:lnTo>
                  <a:lnTo>
                    <a:pt x="1254125" y="0"/>
                  </a:lnTo>
                  <a:lnTo>
                    <a:pt x="1195349" y="55803"/>
                  </a:lnTo>
                  <a:lnTo>
                    <a:pt x="1163904" y="87680"/>
                  </a:lnTo>
                  <a:lnTo>
                    <a:pt x="1132865" y="120027"/>
                  </a:lnTo>
                  <a:lnTo>
                    <a:pt x="1102207" y="152831"/>
                  </a:lnTo>
                  <a:lnTo>
                    <a:pt x="1071956" y="186093"/>
                  </a:lnTo>
                  <a:lnTo>
                    <a:pt x="1042098" y="219811"/>
                  </a:lnTo>
                  <a:lnTo>
                    <a:pt x="1012647" y="253974"/>
                  </a:lnTo>
                  <a:lnTo>
                    <a:pt x="983589" y="288582"/>
                  </a:lnTo>
                  <a:lnTo>
                    <a:pt x="954938" y="323621"/>
                  </a:lnTo>
                  <a:lnTo>
                    <a:pt x="926693" y="359105"/>
                  </a:lnTo>
                  <a:lnTo>
                    <a:pt x="898842" y="395020"/>
                  </a:lnTo>
                  <a:lnTo>
                    <a:pt x="871397" y="431368"/>
                  </a:lnTo>
                  <a:lnTo>
                    <a:pt x="844372" y="468134"/>
                  </a:lnTo>
                  <a:lnTo>
                    <a:pt x="817740" y="505320"/>
                  </a:lnTo>
                  <a:lnTo>
                    <a:pt x="791514" y="542912"/>
                  </a:lnTo>
                  <a:lnTo>
                    <a:pt x="765708" y="580923"/>
                  </a:lnTo>
                  <a:lnTo>
                    <a:pt x="740308" y="619340"/>
                  </a:lnTo>
                  <a:lnTo>
                    <a:pt x="715314" y="658164"/>
                  </a:lnTo>
                  <a:lnTo>
                    <a:pt x="690727" y="697382"/>
                  </a:lnTo>
                  <a:lnTo>
                    <a:pt x="666559" y="736993"/>
                  </a:lnTo>
                  <a:lnTo>
                    <a:pt x="642797" y="776998"/>
                  </a:lnTo>
                  <a:lnTo>
                    <a:pt x="619455" y="817384"/>
                  </a:lnTo>
                  <a:lnTo>
                    <a:pt x="596531" y="858164"/>
                  </a:lnTo>
                  <a:lnTo>
                    <a:pt x="574027" y="899312"/>
                  </a:lnTo>
                  <a:lnTo>
                    <a:pt x="551929" y="940828"/>
                  </a:lnTo>
                  <a:lnTo>
                    <a:pt x="530250" y="982726"/>
                  </a:lnTo>
                  <a:lnTo>
                    <a:pt x="509003" y="1024978"/>
                  </a:lnTo>
                  <a:lnTo>
                    <a:pt x="488162" y="1067600"/>
                  </a:lnTo>
                  <a:lnTo>
                    <a:pt x="467741" y="1110576"/>
                  </a:lnTo>
                  <a:lnTo>
                    <a:pt x="447751" y="1153909"/>
                  </a:lnTo>
                  <a:lnTo>
                    <a:pt x="428180" y="1197584"/>
                  </a:lnTo>
                  <a:lnTo>
                    <a:pt x="409028" y="1241602"/>
                  </a:lnTo>
                  <a:lnTo>
                    <a:pt x="390309" y="1285963"/>
                  </a:lnTo>
                  <a:lnTo>
                    <a:pt x="372008" y="1330667"/>
                  </a:lnTo>
                  <a:lnTo>
                    <a:pt x="354139" y="1375689"/>
                  </a:lnTo>
                  <a:lnTo>
                    <a:pt x="336702" y="1421053"/>
                  </a:lnTo>
                  <a:lnTo>
                    <a:pt x="319684" y="1466735"/>
                  </a:lnTo>
                  <a:lnTo>
                    <a:pt x="303098" y="1512735"/>
                  </a:lnTo>
                  <a:lnTo>
                    <a:pt x="286943" y="1559052"/>
                  </a:lnTo>
                  <a:lnTo>
                    <a:pt x="271221" y="1605686"/>
                  </a:lnTo>
                  <a:lnTo>
                    <a:pt x="255930" y="1652625"/>
                  </a:lnTo>
                  <a:lnTo>
                    <a:pt x="241071" y="1699856"/>
                  </a:lnTo>
                  <a:lnTo>
                    <a:pt x="226644" y="1747393"/>
                  </a:lnTo>
                  <a:lnTo>
                    <a:pt x="212648" y="1795233"/>
                  </a:lnTo>
                  <a:lnTo>
                    <a:pt x="199097" y="1843354"/>
                  </a:lnTo>
                  <a:lnTo>
                    <a:pt x="185991" y="1891766"/>
                  </a:lnTo>
                  <a:lnTo>
                    <a:pt x="173304" y="1940458"/>
                  </a:lnTo>
                  <a:lnTo>
                    <a:pt x="161074" y="1989429"/>
                  </a:lnTo>
                  <a:lnTo>
                    <a:pt x="149263" y="2038667"/>
                  </a:lnTo>
                  <a:lnTo>
                    <a:pt x="137909" y="2088184"/>
                  </a:lnTo>
                  <a:lnTo>
                    <a:pt x="127000" y="2137968"/>
                  </a:lnTo>
                  <a:lnTo>
                    <a:pt x="116522" y="2188006"/>
                  </a:lnTo>
                  <a:lnTo>
                    <a:pt x="106489" y="2238311"/>
                  </a:lnTo>
                  <a:lnTo>
                    <a:pt x="96901" y="2288857"/>
                  </a:lnTo>
                  <a:lnTo>
                    <a:pt x="87769" y="2339657"/>
                  </a:lnTo>
                  <a:lnTo>
                    <a:pt x="79070" y="2390711"/>
                  </a:lnTo>
                  <a:lnTo>
                    <a:pt x="70827" y="2441994"/>
                  </a:lnTo>
                  <a:lnTo>
                    <a:pt x="63030" y="2493518"/>
                  </a:lnTo>
                  <a:lnTo>
                    <a:pt x="55676" y="2545283"/>
                  </a:lnTo>
                  <a:lnTo>
                    <a:pt x="48780" y="2597264"/>
                  </a:lnTo>
                  <a:lnTo>
                    <a:pt x="42329" y="2649474"/>
                  </a:lnTo>
                  <a:lnTo>
                    <a:pt x="36334" y="2701899"/>
                  </a:lnTo>
                  <a:lnTo>
                    <a:pt x="30797" y="2754553"/>
                  </a:lnTo>
                  <a:lnTo>
                    <a:pt x="25704" y="2807411"/>
                  </a:lnTo>
                  <a:lnTo>
                    <a:pt x="21082" y="2860471"/>
                  </a:lnTo>
                  <a:lnTo>
                    <a:pt x="16903" y="2913748"/>
                  </a:lnTo>
                  <a:lnTo>
                    <a:pt x="13182" y="2967215"/>
                  </a:lnTo>
                  <a:lnTo>
                    <a:pt x="9918" y="3020872"/>
                  </a:lnTo>
                  <a:lnTo>
                    <a:pt x="7124" y="3074733"/>
                  </a:lnTo>
                  <a:lnTo>
                    <a:pt x="4775" y="3128772"/>
                  </a:lnTo>
                  <a:lnTo>
                    <a:pt x="2895" y="3183001"/>
                  </a:lnTo>
                  <a:lnTo>
                    <a:pt x="1473" y="3237395"/>
                  </a:lnTo>
                  <a:lnTo>
                    <a:pt x="520" y="3291979"/>
                  </a:lnTo>
                  <a:lnTo>
                    <a:pt x="25" y="3346729"/>
                  </a:lnTo>
                  <a:lnTo>
                    <a:pt x="0" y="3401644"/>
                  </a:lnTo>
                  <a:lnTo>
                    <a:pt x="431" y="3456724"/>
                  </a:lnTo>
                  <a:lnTo>
                    <a:pt x="1333" y="3511956"/>
                  </a:lnTo>
                  <a:lnTo>
                    <a:pt x="2705" y="3567341"/>
                  </a:lnTo>
                  <a:lnTo>
                    <a:pt x="4546" y="3622878"/>
                  </a:lnTo>
                  <a:lnTo>
                    <a:pt x="6858" y="3678555"/>
                  </a:lnTo>
                  <a:lnTo>
                    <a:pt x="9918" y="3734816"/>
                  </a:lnTo>
                  <a:lnTo>
                    <a:pt x="13919" y="3790213"/>
                  </a:lnTo>
                  <a:lnTo>
                    <a:pt x="18859" y="3844798"/>
                  </a:lnTo>
                  <a:lnTo>
                    <a:pt x="24726" y="3898557"/>
                  </a:lnTo>
                  <a:lnTo>
                    <a:pt x="31508" y="3951516"/>
                  </a:lnTo>
                  <a:lnTo>
                    <a:pt x="39166" y="4003687"/>
                  </a:lnTo>
                  <a:lnTo>
                    <a:pt x="47726" y="4055084"/>
                  </a:lnTo>
                  <a:lnTo>
                    <a:pt x="57150" y="4105719"/>
                  </a:lnTo>
                  <a:lnTo>
                    <a:pt x="67437" y="4155617"/>
                  </a:lnTo>
                  <a:lnTo>
                    <a:pt x="78562" y="4204766"/>
                  </a:lnTo>
                  <a:lnTo>
                    <a:pt x="90525" y="4253204"/>
                  </a:lnTo>
                  <a:lnTo>
                    <a:pt x="103301" y="4300931"/>
                  </a:lnTo>
                  <a:lnTo>
                    <a:pt x="116890" y="4347972"/>
                  </a:lnTo>
                  <a:lnTo>
                    <a:pt x="131279" y="4394327"/>
                  </a:lnTo>
                  <a:lnTo>
                    <a:pt x="146443" y="4440021"/>
                  </a:lnTo>
                  <a:lnTo>
                    <a:pt x="162382" y="4485068"/>
                  </a:lnTo>
                  <a:lnTo>
                    <a:pt x="179070" y="4529467"/>
                  </a:lnTo>
                  <a:lnTo>
                    <a:pt x="196519" y="4573244"/>
                  </a:lnTo>
                  <a:lnTo>
                    <a:pt x="214680" y="4616412"/>
                  </a:lnTo>
                  <a:lnTo>
                    <a:pt x="233578" y="4658995"/>
                  </a:lnTo>
                  <a:lnTo>
                    <a:pt x="253174" y="4700981"/>
                  </a:lnTo>
                  <a:lnTo>
                    <a:pt x="273469" y="4742408"/>
                  </a:lnTo>
                  <a:lnTo>
                    <a:pt x="294436" y="4783264"/>
                  </a:lnTo>
                  <a:lnTo>
                    <a:pt x="316077" y="4823587"/>
                  </a:lnTo>
                  <a:lnTo>
                    <a:pt x="338378" y="4863389"/>
                  </a:lnTo>
                  <a:lnTo>
                    <a:pt x="361327" y="4902670"/>
                  </a:lnTo>
                  <a:lnTo>
                    <a:pt x="384898" y="4941443"/>
                  </a:lnTo>
                  <a:lnTo>
                    <a:pt x="409092" y="4979746"/>
                  </a:lnTo>
                  <a:lnTo>
                    <a:pt x="433882" y="5017554"/>
                  </a:lnTo>
                  <a:lnTo>
                    <a:pt x="459282" y="5054917"/>
                  </a:lnTo>
                  <a:lnTo>
                    <a:pt x="485254" y="5091836"/>
                  </a:lnTo>
                  <a:lnTo>
                    <a:pt x="511784" y="5128311"/>
                  </a:lnTo>
                  <a:lnTo>
                    <a:pt x="538886" y="5164379"/>
                  </a:lnTo>
                  <a:lnTo>
                    <a:pt x="566521" y="5200027"/>
                  </a:lnTo>
                  <a:lnTo>
                    <a:pt x="594690" y="5235295"/>
                  </a:lnTo>
                  <a:lnTo>
                    <a:pt x="623379" y="5270195"/>
                  </a:lnTo>
                  <a:lnTo>
                    <a:pt x="652564" y="5304714"/>
                  </a:lnTo>
                  <a:lnTo>
                    <a:pt x="682244" y="5338889"/>
                  </a:lnTo>
                  <a:lnTo>
                    <a:pt x="712406" y="5372722"/>
                  </a:lnTo>
                  <a:lnTo>
                    <a:pt x="743038" y="5406237"/>
                  </a:lnTo>
                  <a:lnTo>
                    <a:pt x="774128" y="5439448"/>
                  </a:lnTo>
                  <a:lnTo>
                    <a:pt x="805649" y="5472354"/>
                  </a:lnTo>
                  <a:lnTo>
                    <a:pt x="837603" y="5504993"/>
                  </a:lnTo>
                  <a:lnTo>
                    <a:pt x="869975" y="5537352"/>
                  </a:lnTo>
                  <a:lnTo>
                    <a:pt x="902754" y="5569458"/>
                  </a:lnTo>
                  <a:lnTo>
                    <a:pt x="935913" y="5601322"/>
                  </a:lnTo>
                  <a:lnTo>
                    <a:pt x="969467" y="5632958"/>
                  </a:lnTo>
                  <a:lnTo>
                    <a:pt x="1003376" y="5664378"/>
                  </a:lnTo>
                  <a:lnTo>
                    <a:pt x="1037640" y="5695607"/>
                  </a:lnTo>
                  <a:lnTo>
                    <a:pt x="1072248" y="5726646"/>
                  </a:lnTo>
                  <a:lnTo>
                    <a:pt x="1107173" y="5757519"/>
                  </a:lnTo>
                  <a:lnTo>
                    <a:pt x="1142428" y="5788228"/>
                  </a:lnTo>
                  <a:lnTo>
                    <a:pt x="1177975" y="5818784"/>
                  </a:lnTo>
                  <a:lnTo>
                    <a:pt x="1213815" y="5849226"/>
                  </a:lnTo>
                  <a:lnTo>
                    <a:pt x="1286319" y="5909754"/>
                  </a:lnTo>
                  <a:lnTo>
                    <a:pt x="1359839" y="5969914"/>
                  </a:lnTo>
                  <a:lnTo>
                    <a:pt x="1434261" y="6029833"/>
                  </a:lnTo>
                  <a:lnTo>
                    <a:pt x="1547380" y="6119469"/>
                  </a:lnTo>
                  <a:lnTo>
                    <a:pt x="1933181" y="6420726"/>
                  </a:lnTo>
                  <a:lnTo>
                    <a:pt x="2093302" y="6546520"/>
                  </a:lnTo>
                  <a:lnTo>
                    <a:pt x="2173909" y="6609118"/>
                  </a:lnTo>
                  <a:lnTo>
                    <a:pt x="2254504" y="6670865"/>
                  </a:lnTo>
                  <a:lnTo>
                    <a:pt x="2335199" y="6731609"/>
                  </a:lnTo>
                  <a:lnTo>
                    <a:pt x="2375598" y="6761556"/>
                  </a:lnTo>
                  <a:lnTo>
                    <a:pt x="2416060" y="6791172"/>
                  </a:lnTo>
                  <a:lnTo>
                    <a:pt x="2456586" y="6820459"/>
                  </a:lnTo>
                  <a:lnTo>
                    <a:pt x="2497201" y="6849377"/>
                  </a:lnTo>
                  <a:lnTo>
                    <a:pt x="2510155" y="6858000"/>
                  </a:lnTo>
                  <a:lnTo>
                    <a:pt x="2529713" y="6858000"/>
                  </a:lnTo>
                  <a:close/>
                </a:path>
                <a:path w="2741929" h="6858000">
                  <a:moveTo>
                    <a:pt x="2741803" y="6858000"/>
                  </a:moveTo>
                  <a:lnTo>
                    <a:pt x="2630043" y="6780606"/>
                  </a:lnTo>
                  <a:lnTo>
                    <a:pt x="2589974" y="6751002"/>
                  </a:lnTo>
                  <a:lnTo>
                    <a:pt x="2550007" y="6721068"/>
                  </a:lnTo>
                  <a:lnTo>
                    <a:pt x="2510142" y="6690804"/>
                  </a:lnTo>
                  <a:lnTo>
                    <a:pt x="2470340" y="6660235"/>
                  </a:lnTo>
                  <a:lnTo>
                    <a:pt x="2390927" y="6598272"/>
                  </a:lnTo>
                  <a:lnTo>
                    <a:pt x="2311654" y="6535344"/>
                  </a:lnTo>
                  <a:lnTo>
                    <a:pt x="2192782" y="6439471"/>
                  </a:lnTo>
                  <a:lnTo>
                    <a:pt x="1996960" y="6280289"/>
                  </a:lnTo>
                  <a:lnTo>
                    <a:pt x="1728076" y="6063158"/>
                  </a:lnTo>
                  <a:lnTo>
                    <a:pt x="1614957" y="5970740"/>
                  </a:lnTo>
                  <a:lnTo>
                    <a:pt x="1540522" y="5909068"/>
                  </a:lnTo>
                  <a:lnTo>
                    <a:pt x="1467015" y="5847232"/>
                  </a:lnTo>
                  <a:lnTo>
                    <a:pt x="1394536" y="5785116"/>
                  </a:lnTo>
                  <a:lnTo>
                    <a:pt x="1358722" y="5753938"/>
                  </a:lnTo>
                  <a:lnTo>
                    <a:pt x="1323200" y="5722632"/>
                  </a:lnTo>
                  <a:lnTo>
                    <a:pt x="1287995" y="5691225"/>
                  </a:lnTo>
                  <a:lnTo>
                    <a:pt x="1253121" y="5659666"/>
                  </a:lnTo>
                  <a:lnTo>
                    <a:pt x="1218590" y="5627979"/>
                  </a:lnTo>
                  <a:lnTo>
                    <a:pt x="1184414" y="5596115"/>
                  </a:lnTo>
                  <a:lnTo>
                    <a:pt x="1150620" y="5564086"/>
                  </a:lnTo>
                  <a:lnTo>
                    <a:pt x="1117193" y="5531878"/>
                  </a:lnTo>
                  <a:lnTo>
                    <a:pt x="1084173" y="5499468"/>
                  </a:lnTo>
                  <a:lnTo>
                    <a:pt x="1051572" y="5466842"/>
                  </a:lnTo>
                  <a:lnTo>
                    <a:pt x="1019390" y="5433987"/>
                  </a:lnTo>
                  <a:lnTo>
                    <a:pt x="987640" y="5400891"/>
                  </a:lnTo>
                  <a:lnTo>
                    <a:pt x="956360" y="5367553"/>
                  </a:lnTo>
                  <a:lnTo>
                    <a:pt x="925550" y="5333949"/>
                  </a:lnTo>
                  <a:lnTo>
                    <a:pt x="895210" y="5300065"/>
                  </a:lnTo>
                  <a:lnTo>
                    <a:pt x="865378" y="5265890"/>
                  </a:lnTo>
                  <a:lnTo>
                    <a:pt x="836053" y="5231409"/>
                  </a:lnTo>
                  <a:lnTo>
                    <a:pt x="807250" y="5196611"/>
                  </a:lnTo>
                  <a:lnTo>
                    <a:pt x="778992" y="5161483"/>
                  </a:lnTo>
                  <a:lnTo>
                    <a:pt x="751293" y="5126012"/>
                  </a:lnTo>
                  <a:lnTo>
                    <a:pt x="724154" y="5090185"/>
                  </a:lnTo>
                  <a:lnTo>
                    <a:pt x="697598" y="5053990"/>
                  </a:lnTo>
                  <a:lnTo>
                    <a:pt x="671639" y="5017401"/>
                  </a:lnTo>
                  <a:lnTo>
                    <a:pt x="646277" y="4980432"/>
                  </a:lnTo>
                  <a:lnTo>
                    <a:pt x="621550" y="4943043"/>
                  </a:lnTo>
                  <a:lnTo>
                    <a:pt x="597458" y="4905235"/>
                  </a:lnTo>
                  <a:lnTo>
                    <a:pt x="574027" y="4866983"/>
                  </a:lnTo>
                  <a:lnTo>
                    <a:pt x="551256" y="4828298"/>
                  </a:lnTo>
                  <a:lnTo>
                    <a:pt x="529158" y="4789132"/>
                  </a:lnTo>
                  <a:lnTo>
                    <a:pt x="507758" y="4749508"/>
                  </a:lnTo>
                  <a:lnTo>
                    <a:pt x="487070" y="4709388"/>
                  </a:lnTo>
                  <a:lnTo>
                    <a:pt x="467106" y="4668761"/>
                  </a:lnTo>
                  <a:lnTo>
                    <a:pt x="447878" y="4627626"/>
                  </a:lnTo>
                  <a:lnTo>
                    <a:pt x="429399" y="4585970"/>
                  </a:lnTo>
                  <a:lnTo>
                    <a:pt x="411683" y="4543768"/>
                  </a:lnTo>
                  <a:lnTo>
                    <a:pt x="394741" y="4501007"/>
                  </a:lnTo>
                  <a:lnTo>
                    <a:pt x="378599" y="4457687"/>
                  </a:lnTo>
                  <a:lnTo>
                    <a:pt x="363258" y="4413783"/>
                  </a:lnTo>
                  <a:lnTo>
                    <a:pt x="348742" y="4369282"/>
                  </a:lnTo>
                  <a:lnTo>
                    <a:pt x="335051" y="4324172"/>
                  </a:lnTo>
                  <a:lnTo>
                    <a:pt x="322224" y="4278452"/>
                  </a:lnTo>
                  <a:lnTo>
                    <a:pt x="310248" y="4232097"/>
                  </a:lnTo>
                  <a:lnTo>
                    <a:pt x="299148" y="4185094"/>
                  </a:lnTo>
                  <a:lnTo>
                    <a:pt x="288950" y="4137431"/>
                  </a:lnTo>
                  <a:lnTo>
                    <a:pt x="279654" y="4089095"/>
                  </a:lnTo>
                  <a:lnTo>
                    <a:pt x="271272" y="4040073"/>
                  </a:lnTo>
                  <a:lnTo>
                    <a:pt x="263817" y="3990352"/>
                  </a:lnTo>
                  <a:lnTo>
                    <a:pt x="257327" y="3939921"/>
                  </a:lnTo>
                  <a:lnTo>
                    <a:pt x="251790" y="3888765"/>
                  </a:lnTo>
                  <a:lnTo>
                    <a:pt x="247218" y="3836873"/>
                  </a:lnTo>
                  <a:lnTo>
                    <a:pt x="243649" y="3784231"/>
                  </a:lnTo>
                  <a:lnTo>
                    <a:pt x="241084" y="3730828"/>
                  </a:lnTo>
                  <a:lnTo>
                    <a:pt x="239522" y="3676637"/>
                  </a:lnTo>
                  <a:lnTo>
                    <a:pt x="239014" y="3621659"/>
                  </a:lnTo>
                  <a:lnTo>
                    <a:pt x="239255" y="3567163"/>
                  </a:lnTo>
                  <a:lnTo>
                    <a:pt x="239979" y="3512820"/>
                  </a:lnTo>
                  <a:lnTo>
                    <a:pt x="241198" y="3458654"/>
                  </a:lnTo>
                  <a:lnTo>
                    <a:pt x="242900" y="3404654"/>
                  </a:lnTo>
                  <a:lnTo>
                    <a:pt x="245084" y="3350831"/>
                  </a:lnTo>
                  <a:lnTo>
                    <a:pt x="247751" y="3297199"/>
                  </a:lnTo>
                  <a:lnTo>
                    <a:pt x="250888" y="3243745"/>
                  </a:lnTo>
                  <a:lnTo>
                    <a:pt x="254520" y="3190481"/>
                  </a:lnTo>
                  <a:lnTo>
                    <a:pt x="258622" y="3137420"/>
                  </a:lnTo>
                  <a:lnTo>
                    <a:pt x="263194" y="3084550"/>
                  </a:lnTo>
                  <a:lnTo>
                    <a:pt x="268262" y="3031896"/>
                  </a:lnTo>
                  <a:lnTo>
                    <a:pt x="273786" y="2979432"/>
                  </a:lnTo>
                  <a:lnTo>
                    <a:pt x="279793" y="2927185"/>
                  </a:lnTo>
                  <a:lnTo>
                    <a:pt x="286270" y="2875153"/>
                  </a:lnTo>
                  <a:lnTo>
                    <a:pt x="293217" y="2823349"/>
                  </a:lnTo>
                  <a:lnTo>
                    <a:pt x="300634" y="2771762"/>
                  </a:lnTo>
                  <a:lnTo>
                    <a:pt x="308508" y="2720403"/>
                  </a:lnTo>
                  <a:lnTo>
                    <a:pt x="316865" y="2669273"/>
                  </a:lnTo>
                  <a:lnTo>
                    <a:pt x="325678" y="2618384"/>
                  </a:lnTo>
                  <a:lnTo>
                    <a:pt x="334962" y="2567724"/>
                  </a:lnTo>
                  <a:lnTo>
                    <a:pt x="344716" y="2517317"/>
                  </a:lnTo>
                  <a:lnTo>
                    <a:pt x="354914" y="2467165"/>
                  </a:lnTo>
                  <a:lnTo>
                    <a:pt x="365594" y="2417254"/>
                  </a:lnTo>
                  <a:lnTo>
                    <a:pt x="376720" y="2367610"/>
                  </a:lnTo>
                  <a:lnTo>
                    <a:pt x="388302" y="2318220"/>
                  </a:lnTo>
                  <a:lnTo>
                    <a:pt x="400354" y="2269096"/>
                  </a:lnTo>
                  <a:lnTo>
                    <a:pt x="412851" y="2220239"/>
                  </a:lnTo>
                  <a:lnTo>
                    <a:pt x="425805" y="2171662"/>
                  </a:lnTo>
                  <a:lnTo>
                    <a:pt x="439216" y="2123351"/>
                  </a:lnTo>
                  <a:lnTo>
                    <a:pt x="453085" y="2075332"/>
                  </a:lnTo>
                  <a:lnTo>
                    <a:pt x="467398" y="2027593"/>
                  </a:lnTo>
                  <a:lnTo>
                    <a:pt x="482168" y="1980145"/>
                  </a:lnTo>
                  <a:lnTo>
                    <a:pt x="497382" y="1932990"/>
                  </a:lnTo>
                  <a:lnTo>
                    <a:pt x="513041" y="1886140"/>
                  </a:lnTo>
                  <a:lnTo>
                    <a:pt x="529145" y="1839582"/>
                  </a:lnTo>
                  <a:lnTo>
                    <a:pt x="545693" y="1793341"/>
                  </a:lnTo>
                  <a:lnTo>
                    <a:pt x="562698" y="1747405"/>
                  </a:lnTo>
                  <a:lnTo>
                    <a:pt x="580136" y="1701787"/>
                  </a:lnTo>
                  <a:lnTo>
                    <a:pt x="598017" y="1656486"/>
                  </a:lnTo>
                  <a:lnTo>
                    <a:pt x="616343" y="1611503"/>
                  </a:lnTo>
                  <a:lnTo>
                    <a:pt x="635101" y="1566849"/>
                  </a:lnTo>
                  <a:lnTo>
                    <a:pt x="654304" y="1522526"/>
                  </a:lnTo>
                  <a:lnTo>
                    <a:pt x="673938" y="1478546"/>
                  </a:lnTo>
                  <a:lnTo>
                    <a:pt x="694004" y="1434896"/>
                  </a:lnTo>
                  <a:lnTo>
                    <a:pt x="714514" y="1391589"/>
                  </a:lnTo>
                  <a:lnTo>
                    <a:pt x="735444" y="1348638"/>
                  </a:lnTo>
                  <a:lnTo>
                    <a:pt x="756818" y="1306042"/>
                  </a:lnTo>
                  <a:lnTo>
                    <a:pt x="778624" y="1263789"/>
                  </a:lnTo>
                  <a:lnTo>
                    <a:pt x="800849" y="1221905"/>
                  </a:lnTo>
                  <a:lnTo>
                    <a:pt x="823506" y="1180388"/>
                  </a:lnTo>
                  <a:lnTo>
                    <a:pt x="846594" y="1139228"/>
                  </a:lnTo>
                  <a:lnTo>
                    <a:pt x="870102" y="1098448"/>
                  </a:lnTo>
                  <a:lnTo>
                    <a:pt x="894041" y="1058049"/>
                  </a:lnTo>
                  <a:lnTo>
                    <a:pt x="918400" y="1018019"/>
                  </a:lnTo>
                  <a:lnTo>
                    <a:pt x="943178" y="978382"/>
                  </a:lnTo>
                  <a:lnTo>
                    <a:pt x="968387" y="939139"/>
                  </a:lnTo>
                  <a:lnTo>
                    <a:pt x="994003" y="900277"/>
                  </a:lnTo>
                  <a:lnTo>
                    <a:pt x="1020038" y="861822"/>
                  </a:lnTo>
                  <a:lnTo>
                    <a:pt x="1046505" y="823760"/>
                  </a:lnTo>
                  <a:lnTo>
                    <a:pt x="1073378" y="786117"/>
                  </a:lnTo>
                  <a:lnTo>
                    <a:pt x="1100658" y="748868"/>
                  </a:lnTo>
                  <a:lnTo>
                    <a:pt x="1128369" y="712050"/>
                  </a:lnTo>
                  <a:lnTo>
                    <a:pt x="1156474" y="675640"/>
                  </a:lnTo>
                  <a:lnTo>
                    <a:pt x="1184998" y="639648"/>
                  </a:lnTo>
                  <a:lnTo>
                    <a:pt x="1213942" y="604088"/>
                  </a:lnTo>
                  <a:lnTo>
                    <a:pt x="1243279" y="568960"/>
                  </a:lnTo>
                  <a:lnTo>
                    <a:pt x="1273035" y="534263"/>
                  </a:lnTo>
                  <a:lnTo>
                    <a:pt x="1303197" y="500011"/>
                  </a:lnTo>
                  <a:lnTo>
                    <a:pt x="1333754" y="466204"/>
                  </a:lnTo>
                  <a:lnTo>
                    <a:pt x="1364716" y="432828"/>
                  </a:lnTo>
                  <a:lnTo>
                    <a:pt x="1396085" y="399923"/>
                  </a:lnTo>
                  <a:lnTo>
                    <a:pt x="1427861" y="367461"/>
                  </a:lnTo>
                  <a:lnTo>
                    <a:pt x="1460030" y="335457"/>
                  </a:lnTo>
                  <a:lnTo>
                    <a:pt x="1492605" y="303923"/>
                  </a:lnTo>
                  <a:lnTo>
                    <a:pt x="1525562" y="272859"/>
                  </a:lnTo>
                  <a:lnTo>
                    <a:pt x="1558937" y="242265"/>
                  </a:lnTo>
                  <a:lnTo>
                    <a:pt x="1592694" y="212140"/>
                  </a:lnTo>
                  <a:lnTo>
                    <a:pt x="1626844" y="182511"/>
                  </a:lnTo>
                  <a:lnTo>
                    <a:pt x="1661388" y="153352"/>
                  </a:lnTo>
                  <a:lnTo>
                    <a:pt x="1696326" y="124688"/>
                  </a:lnTo>
                  <a:lnTo>
                    <a:pt x="1731657" y="96507"/>
                  </a:lnTo>
                  <a:lnTo>
                    <a:pt x="1767370" y="68834"/>
                  </a:lnTo>
                  <a:lnTo>
                    <a:pt x="1803476" y="41656"/>
                  </a:lnTo>
                  <a:lnTo>
                    <a:pt x="1839976" y="14986"/>
                  </a:lnTo>
                  <a:lnTo>
                    <a:pt x="1862074" y="0"/>
                  </a:lnTo>
                  <a:lnTo>
                    <a:pt x="1828419" y="0"/>
                  </a:lnTo>
                  <a:lnTo>
                    <a:pt x="1769694" y="41656"/>
                  </a:lnTo>
                  <a:lnTo>
                    <a:pt x="1733588" y="68834"/>
                  </a:lnTo>
                  <a:lnTo>
                    <a:pt x="1697875" y="96507"/>
                  </a:lnTo>
                  <a:lnTo>
                    <a:pt x="1662544" y="124688"/>
                  </a:lnTo>
                  <a:lnTo>
                    <a:pt x="1627606" y="153352"/>
                  </a:lnTo>
                  <a:lnTo>
                    <a:pt x="1593062" y="182511"/>
                  </a:lnTo>
                  <a:lnTo>
                    <a:pt x="1558912" y="212140"/>
                  </a:lnTo>
                  <a:lnTo>
                    <a:pt x="1525155" y="242265"/>
                  </a:lnTo>
                  <a:lnTo>
                    <a:pt x="1491792" y="272859"/>
                  </a:lnTo>
                  <a:lnTo>
                    <a:pt x="1458823" y="303923"/>
                  </a:lnTo>
                  <a:lnTo>
                    <a:pt x="1426260" y="335457"/>
                  </a:lnTo>
                  <a:lnTo>
                    <a:pt x="1394091" y="367461"/>
                  </a:lnTo>
                  <a:lnTo>
                    <a:pt x="1362316" y="399923"/>
                  </a:lnTo>
                  <a:lnTo>
                    <a:pt x="1330947" y="432828"/>
                  </a:lnTo>
                  <a:lnTo>
                    <a:pt x="1299984" y="466204"/>
                  </a:lnTo>
                  <a:lnTo>
                    <a:pt x="1269428" y="500011"/>
                  </a:lnTo>
                  <a:lnTo>
                    <a:pt x="1239266" y="534263"/>
                  </a:lnTo>
                  <a:lnTo>
                    <a:pt x="1209522" y="568960"/>
                  </a:lnTo>
                  <a:lnTo>
                    <a:pt x="1180172" y="604088"/>
                  </a:lnTo>
                  <a:lnTo>
                    <a:pt x="1151242" y="639648"/>
                  </a:lnTo>
                  <a:lnTo>
                    <a:pt x="1122718" y="675640"/>
                  </a:lnTo>
                  <a:lnTo>
                    <a:pt x="1094600" y="712050"/>
                  </a:lnTo>
                  <a:lnTo>
                    <a:pt x="1066901" y="748868"/>
                  </a:lnTo>
                  <a:lnTo>
                    <a:pt x="1039622" y="786117"/>
                  </a:lnTo>
                  <a:lnTo>
                    <a:pt x="1012748" y="823760"/>
                  </a:lnTo>
                  <a:lnTo>
                    <a:pt x="986294" y="861822"/>
                  </a:lnTo>
                  <a:lnTo>
                    <a:pt x="960259" y="900277"/>
                  </a:lnTo>
                  <a:lnTo>
                    <a:pt x="934631" y="939139"/>
                  </a:lnTo>
                  <a:lnTo>
                    <a:pt x="909434" y="978382"/>
                  </a:lnTo>
                  <a:lnTo>
                    <a:pt x="884656" y="1018019"/>
                  </a:lnTo>
                  <a:lnTo>
                    <a:pt x="860298" y="1058049"/>
                  </a:lnTo>
                  <a:lnTo>
                    <a:pt x="836358" y="1098448"/>
                  </a:lnTo>
                  <a:lnTo>
                    <a:pt x="812850" y="1139228"/>
                  </a:lnTo>
                  <a:lnTo>
                    <a:pt x="789774" y="1180388"/>
                  </a:lnTo>
                  <a:lnTo>
                    <a:pt x="767118" y="1221905"/>
                  </a:lnTo>
                  <a:lnTo>
                    <a:pt x="744893" y="1263789"/>
                  </a:lnTo>
                  <a:lnTo>
                    <a:pt x="723087" y="1306042"/>
                  </a:lnTo>
                  <a:lnTo>
                    <a:pt x="701725" y="1348638"/>
                  </a:lnTo>
                  <a:lnTo>
                    <a:pt x="680783" y="1391589"/>
                  </a:lnTo>
                  <a:lnTo>
                    <a:pt x="660285" y="1434896"/>
                  </a:lnTo>
                  <a:lnTo>
                    <a:pt x="640207" y="1478546"/>
                  </a:lnTo>
                  <a:lnTo>
                    <a:pt x="620572" y="1522526"/>
                  </a:lnTo>
                  <a:lnTo>
                    <a:pt x="601383" y="1566849"/>
                  </a:lnTo>
                  <a:lnTo>
                    <a:pt x="582625" y="1611503"/>
                  </a:lnTo>
                  <a:lnTo>
                    <a:pt x="564299" y="1656486"/>
                  </a:lnTo>
                  <a:lnTo>
                    <a:pt x="546430" y="1701787"/>
                  </a:lnTo>
                  <a:lnTo>
                    <a:pt x="528993" y="1747405"/>
                  </a:lnTo>
                  <a:lnTo>
                    <a:pt x="511987" y="1793341"/>
                  </a:lnTo>
                  <a:lnTo>
                    <a:pt x="495439" y="1839582"/>
                  </a:lnTo>
                  <a:lnTo>
                    <a:pt x="479336" y="1886140"/>
                  </a:lnTo>
                  <a:lnTo>
                    <a:pt x="463677" y="1932990"/>
                  </a:lnTo>
                  <a:lnTo>
                    <a:pt x="448462" y="1980145"/>
                  </a:lnTo>
                  <a:lnTo>
                    <a:pt x="433705" y="2027593"/>
                  </a:lnTo>
                  <a:lnTo>
                    <a:pt x="419392" y="2075332"/>
                  </a:lnTo>
                  <a:lnTo>
                    <a:pt x="405536" y="2123351"/>
                  </a:lnTo>
                  <a:lnTo>
                    <a:pt x="392125" y="2171662"/>
                  </a:lnTo>
                  <a:lnTo>
                    <a:pt x="379171" y="2220239"/>
                  </a:lnTo>
                  <a:lnTo>
                    <a:pt x="366674" y="2269096"/>
                  </a:lnTo>
                  <a:lnTo>
                    <a:pt x="354622" y="2318220"/>
                  </a:lnTo>
                  <a:lnTo>
                    <a:pt x="343039" y="2367610"/>
                  </a:lnTo>
                  <a:lnTo>
                    <a:pt x="331914" y="2417254"/>
                  </a:lnTo>
                  <a:lnTo>
                    <a:pt x="321246" y="2467165"/>
                  </a:lnTo>
                  <a:lnTo>
                    <a:pt x="311035" y="2517317"/>
                  </a:lnTo>
                  <a:lnTo>
                    <a:pt x="301294" y="2567724"/>
                  </a:lnTo>
                  <a:lnTo>
                    <a:pt x="292011" y="2618384"/>
                  </a:lnTo>
                  <a:lnTo>
                    <a:pt x="283197" y="2669273"/>
                  </a:lnTo>
                  <a:lnTo>
                    <a:pt x="274840" y="2720403"/>
                  </a:lnTo>
                  <a:lnTo>
                    <a:pt x="266966" y="2771762"/>
                  </a:lnTo>
                  <a:lnTo>
                    <a:pt x="259549" y="2823349"/>
                  </a:lnTo>
                  <a:lnTo>
                    <a:pt x="252603" y="2875153"/>
                  </a:lnTo>
                  <a:lnTo>
                    <a:pt x="246126" y="2927185"/>
                  </a:lnTo>
                  <a:lnTo>
                    <a:pt x="240118" y="2979432"/>
                  </a:lnTo>
                  <a:lnTo>
                    <a:pt x="234594" y="3031896"/>
                  </a:lnTo>
                  <a:lnTo>
                    <a:pt x="229539" y="3084550"/>
                  </a:lnTo>
                  <a:lnTo>
                    <a:pt x="224955" y="3137420"/>
                  </a:lnTo>
                  <a:lnTo>
                    <a:pt x="220853" y="3190481"/>
                  </a:lnTo>
                  <a:lnTo>
                    <a:pt x="217233" y="3243745"/>
                  </a:lnTo>
                  <a:lnTo>
                    <a:pt x="214083" y="3297199"/>
                  </a:lnTo>
                  <a:lnTo>
                    <a:pt x="211429" y="3350831"/>
                  </a:lnTo>
                  <a:lnTo>
                    <a:pt x="209245" y="3404654"/>
                  </a:lnTo>
                  <a:lnTo>
                    <a:pt x="207543" y="3458654"/>
                  </a:lnTo>
                  <a:lnTo>
                    <a:pt x="206324" y="3512820"/>
                  </a:lnTo>
                  <a:lnTo>
                    <a:pt x="205600" y="3567163"/>
                  </a:lnTo>
                  <a:lnTo>
                    <a:pt x="205359" y="3621659"/>
                  </a:lnTo>
                  <a:lnTo>
                    <a:pt x="205867" y="3676637"/>
                  </a:lnTo>
                  <a:lnTo>
                    <a:pt x="207429" y="3730828"/>
                  </a:lnTo>
                  <a:lnTo>
                    <a:pt x="209994" y="3784231"/>
                  </a:lnTo>
                  <a:lnTo>
                    <a:pt x="213563" y="3836873"/>
                  </a:lnTo>
                  <a:lnTo>
                    <a:pt x="218135" y="3888765"/>
                  </a:lnTo>
                  <a:lnTo>
                    <a:pt x="223672" y="3939921"/>
                  </a:lnTo>
                  <a:lnTo>
                    <a:pt x="230162" y="3990352"/>
                  </a:lnTo>
                  <a:lnTo>
                    <a:pt x="237617" y="4040073"/>
                  </a:lnTo>
                  <a:lnTo>
                    <a:pt x="245999" y="4089095"/>
                  </a:lnTo>
                  <a:lnTo>
                    <a:pt x="255295" y="4137431"/>
                  </a:lnTo>
                  <a:lnTo>
                    <a:pt x="265493" y="4185094"/>
                  </a:lnTo>
                  <a:lnTo>
                    <a:pt x="276593" y="4232097"/>
                  </a:lnTo>
                  <a:lnTo>
                    <a:pt x="288569" y="4278452"/>
                  </a:lnTo>
                  <a:lnTo>
                    <a:pt x="301396" y="4324172"/>
                  </a:lnTo>
                  <a:lnTo>
                    <a:pt x="315087" y="4369282"/>
                  </a:lnTo>
                  <a:lnTo>
                    <a:pt x="329603" y="4413783"/>
                  </a:lnTo>
                  <a:lnTo>
                    <a:pt x="344932" y="4457687"/>
                  </a:lnTo>
                  <a:lnTo>
                    <a:pt x="361086" y="4501007"/>
                  </a:lnTo>
                  <a:lnTo>
                    <a:pt x="378015" y="4543768"/>
                  </a:lnTo>
                  <a:lnTo>
                    <a:pt x="395732" y="4585970"/>
                  </a:lnTo>
                  <a:lnTo>
                    <a:pt x="414223" y="4627626"/>
                  </a:lnTo>
                  <a:lnTo>
                    <a:pt x="433451" y="4668761"/>
                  </a:lnTo>
                  <a:lnTo>
                    <a:pt x="453415" y="4709388"/>
                  </a:lnTo>
                  <a:lnTo>
                    <a:pt x="474103" y="4749508"/>
                  </a:lnTo>
                  <a:lnTo>
                    <a:pt x="495503" y="4789132"/>
                  </a:lnTo>
                  <a:lnTo>
                    <a:pt x="517588" y="4828298"/>
                  </a:lnTo>
                  <a:lnTo>
                    <a:pt x="540359" y="4866983"/>
                  </a:lnTo>
                  <a:lnTo>
                    <a:pt x="563803" y="4905235"/>
                  </a:lnTo>
                  <a:lnTo>
                    <a:pt x="587895" y="4943043"/>
                  </a:lnTo>
                  <a:lnTo>
                    <a:pt x="612622" y="4980432"/>
                  </a:lnTo>
                  <a:lnTo>
                    <a:pt x="637971" y="5017401"/>
                  </a:lnTo>
                  <a:lnTo>
                    <a:pt x="663930" y="5053990"/>
                  </a:lnTo>
                  <a:lnTo>
                    <a:pt x="690486" y="5090185"/>
                  </a:lnTo>
                  <a:lnTo>
                    <a:pt x="717626" y="5126012"/>
                  </a:lnTo>
                  <a:lnTo>
                    <a:pt x="745324" y="5161483"/>
                  </a:lnTo>
                  <a:lnTo>
                    <a:pt x="773582" y="5196611"/>
                  </a:lnTo>
                  <a:lnTo>
                    <a:pt x="802386" y="5231409"/>
                  </a:lnTo>
                  <a:lnTo>
                    <a:pt x="831710" y="5265890"/>
                  </a:lnTo>
                  <a:lnTo>
                    <a:pt x="861542" y="5300065"/>
                  </a:lnTo>
                  <a:lnTo>
                    <a:pt x="891870" y="5333949"/>
                  </a:lnTo>
                  <a:lnTo>
                    <a:pt x="922680" y="5367553"/>
                  </a:lnTo>
                  <a:lnTo>
                    <a:pt x="953973" y="5400891"/>
                  </a:lnTo>
                  <a:lnTo>
                    <a:pt x="985710" y="5433987"/>
                  </a:lnTo>
                  <a:lnTo>
                    <a:pt x="1017879" y="5466842"/>
                  </a:lnTo>
                  <a:lnTo>
                    <a:pt x="1050493" y="5499468"/>
                  </a:lnTo>
                  <a:lnTo>
                    <a:pt x="1083513" y="5531878"/>
                  </a:lnTo>
                  <a:lnTo>
                    <a:pt x="1116926" y="5564086"/>
                  </a:lnTo>
                  <a:lnTo>
                    <a:pt x="1150721" y="5596115"/>
                  </a:lnTo>
                  <a:lnTo>
                    <a:pt x="1184897" y="5627979"/>
                  </a:lnTo>
                  <a:lnTo>
                    <a:pt x="1219428" y="5659666"/>
                  </a:lnTo>
                  <a:lnTo>
                    <a:pt x="1254302" y="5691225"/>
                  </a:lnTo>
                  <a:lnTo>
                    <a:pt x="1289494" y="5722632"/>
                  </a:lnTo>
                  <a:lnTo>
                    <a:pt x="1325016" y="5753938"/>
                  </a:lnTo>
                  <a:lnTo>
                    <a:pt x="1360830" y="5785116"/>
                  </a:lnTo>
                  <a:lnTo>
                    <a:pt x="1433296" y="5847232"/>
                  </a:lnTo>
                  <a:lnTo>
                    <a:pt x="1506804" y="5909068"/>
                  </a:lnTo>
                  <a:lnTo>
                    <a:pt x="1581226" y="5970740"/>
                  </a:lnTo>
                  <a:lnTo>
                    <a:pt x="1694345" y="6063158"/>
                  </a:lnTo>
                  <a:lnTo>
                    <a:pt x="2040775" y="6343167"/>
                  </a:lnTo>
                  <a:lnTo>
                    <a:pt x="2198662" y="6471602"/>
                  </a:lnTo>
                  <a:lnTo>
                    <a:pt x="2277910" y="6535344"/>
                  </a:lnTo>
                  <a:lnTo>
                    <a:pt x="2357221" y="6598272"/>
                  </a:lnTo>
                  <a:lnTo>
                    <a:pt x="2436660" y="6660235"/>
                  </a:lnTo>
                  <a:lnTo>
                    <a:pt x="2476462" y="6690804"/>
                  </a:lnTo>
                  <a:lnTo>
                    <a:pt x="2516340" y="6721068"/>
                  </a:lnTo>
                  <a:lnTo>
                    <a:pt x="2556319" y="6751002"/>
                  </a:lnTo>
                  <a:lnTo>
                    <a:pt x="2596388" y="6780606"/>
                  </a:lnTo>
                  <a:lnTo>
                    <a:pt x="2708148" y="6858000"/>
                  </a:lnTo>
                  <a:lnTo>
                    <a:pt x="2741803" y="685800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4332" y="0"/>
              <a:ext cx="9526143" cy="3405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64332" y="0"/>
              <a:ext cx="1832610" cy="3405504"/>
            </a:xfrm>
            <a:custGeom>
              <a:avLst/>
              <a:gdLst/>
              <a:ahLst/>
              <a:cxnLst/>
              <a:rect l="l" t="t" r="r" b="b"/>
              <a:pathLst>
                <a:path w="1832610" h="3405504">
                  <a:moveTo>
                    <a:pt x="1832609" y="0"/>
                  </a:moveTo>
                  <a:lnTo>
                    <a:pt x="1612772" y="0"/>
                  </a:lnTo>
                  <a:lnTo>
                    <a:pt x="1590675" y="14985"/>
                  </a:lnTo>
                  <a:lnTo>
                    <a:pt x="1553426" y="42216"/>
                  </a:lnTo>
                  <a:lnTo>
                    <a:pt x="1516581" y="69974"/>
                  </a:lnTo>
                  <a:lnTo>
                    <a:pt x="1480141" y="98253"/>
                  </a:lnTo>
                  <a:lnTo>
                    <a:pt x="1444106" y="127050"/>
                  </a:lnTo>
                  <a:lnTo>
                    <a:pt x="1408477" y="156360"/>
                  </a:lnTo>
                  <a:lnTo>
                    <a:pt x="1373258" y="186179"/>
                  </a:lnTo>
                  <a:lnTo>
                    <a:pt x="1338447" y="216502"/>
                  </a:lnTo>
                  <a:lnTo>
                    <a:pt x="1304048" y="247325"/>
                  </a:lnTo>
                  <a:lnTo>
                    <a:pt x="1270060" y="278644"/>
                  </a:lnTo>
                  <a:lnTo>
                    <a:pt x="1236486" y="310453"/>
                  </a:lnTo>
                  <a:lnTo>
                    <a:pt x="1203327" y="342750"/>
                  </a:lnTo>
                  <a:lnTo>
                    <a:pt x="1170583" y="375529"/>
                  </a:lnTo>
                  <a:lnTo>
                    <a:pt x="1138257" y="408785"/>
                  </a:lnTo>
                  <a:lnTo>
                    <a:pt x="1106350" y="442515"/>
                  </a:lnTo>
                  <a:lnTo>
                    <a:pt x="1074862" y="476714"/>
                  </a:lnTo>
                  <a:lnTo>
                    <a:pt x="1043796" y="511378"/>
                  </a:lnTo>
                  <a:lnTo>
                    <a:pt x="1013152" y="546502"/>
                  </a:lnTo>
                  <a:lnTo>
                    <a:pt x="982932" y="582082"/>
                  </a:lnTo>
                  <a:lnTo>
                    <a:pt x="953137" y="618114"/>
                  </a:lnTo>
                  <a:lnTo>
                    <a:pt x="923768" y="654592"/>
                  </a:lnTo>
                  <a:lnTo>
                    <a:pt x="894827" y="691513"/>
                  </a:lnTo>
                  <a:lnTo>
                    <a:pt x="866316" y="728872"/>
                  </a:lnTo>
                  <a:lnTo>
                    <a:pt x="838234" y="766665"/>
                  </a:lnTo>
                  <a:lnTo>
                    <a:pt x="810584" y="804888"/>
                  </a:lnTo>
                  <a:lnTo>
                    <a:pt x="783367" y="843535"/>
                  </a:lnTo>
                  <a:lnTo>
                    <a:pt x="756584" y="882603"/>
                  </a:lnTo>
                  <a:lnTo>
                    <a:pt x="730237" y="922088"/>
                  </a:lnTo>
                  <a:lnTo>
                    <a:pt x="704326" y="961984"/>
                  </a:lnTo>
                  <a:lnTo>
                    <a:pt x="678853" y="1002287"/>
                  </a:lnTo>
                  <a:lnTo>
                    <a:pt x="653820" y="1042994"/>
                  </a:lnTo>
                  <a:lnTo>
                    <a:pt x="629228" y="1084098"/>
                  </a:lnTo>
                  <a:lnTo>
                    <a:pt x="605077" y="1125598"/>
                  </a:lnTo>
                  <a:lnTo>
                    <a:pt x="581370" y="1167486"/>
                  </a:lnTo>
                  <a:lnTo>
                    <a:pt x="558107" y="1209760"/>
                  </a:lnTo>
                  <a:lnTo>
                    <a:pt x="535290" y="1252416"/>
                  </a:lnTo>
                  <a:lnTo>
                    <a:pt x="512921" y="1295447"/>
                  </a:lnTo>
                  <a:lnTo>
                    <a:pt x="491000" y="1338851"/>
                  </a:lnTo>
                  <a:lnTo>
                    <a:pt x="469528" y="1382622"/>
                  </a:lnTo>
                  <a:lnTo>
                    <a:pt x="448508" y="1426757"/>
                  </a:lnTo>
                  <a:lnTo>
                    <a:pt x="427940" y="1471250"/>
                  </a:lnTo>
                  <a:lnTo>
                    <a:pt x="407826" y="1516098"/>
                  </a:lnTo>
                  <a:lnTo>
                    <a:pt x="388166" y="1561297"/>
                  </a:lnTo>
                  <a:lnTo>
                    <a:pt x="368963" y="1606840"/>
                  </a:lnTo>
                  <a:lnTo>
                    <a:pt x="350218" y="1652725"/>
                  </a:lnTo>
                  <a:lnTo>
                    <a:pt x="331931" y="1698947"/>
                  </a:lnTo>
                  <a:lnTo>
                    <a:pt x="314104" y="1745502"/>
                  </a:lnTo>
                  <a:lnTo>
                    <a:pt x="296739" y="1792384"/>
                  </a:lnTo>
                  <a:lnTo>
                    <a:pt x="279837" y="1839590"/>
                  </a:lnTo>
                  <a:lnTo>
                    <a:pt x="263399" y="1887115"/>
                  </a:lnTo>
                  <a:lnTo>
                    <a:pt x="247426" y="1934955"/>
                  </a:lnTo>
                  <a:lnTo>
                    <a:pt x="231919" y="1983105"/>
                  </a:lnTo>
                  <a:lnTo>
                    <a:pt x="216881" y="2031562"/>
                  </a:lnTo>
                  <a:lnTo>
                    <a:pt x="202312" y="2080320"/>
                  </a:lnTo>
                  <a:lnTo>
                    <a:pt x="188213" y="2129375"/>
                  </a:lnTo>
                  <a:lnTo>
                    <a:pt x="174587" y="2178723"/>
                  </a:lnTo>
                  <a:lnTo>
                    <a:pt x="161433" y="2228359"/>
                  </a:lnTo>
                  <a:lnTo>
                    <a:pt x="148754" y="2278279"/>
                  </a:lnTo>
                  <a:lnTo>
                    <a:pt x="136551" y="2328479"/>
                  </a:lnTo>
                  <a:lnTo>
                    <a:pt x="124824" y="2378954"/>
                  </a:lnTo>
                  <a:lnTo>
                    <a:pt x="113576" y="2429699"/>
                  </a:lnTo>
                  <a:lnTo>
                    <a:pt x="102808" y="2480711"/>
                  </a:lnTo>
                  <a:lnTo>
                    <a:pt x="92520" y="2531985"/>
                  </a:lnTo>
                  <a:lnTo>
                    <a:pt x="82715" y="2583517"/>
                  </a:lnTo>
                  <a:lnTo>
                    <a:pt x="73393" y="2635301"/>
                  </a:lnTo>
                  <a:lnTo>
                    <a:pt x="64557" y="2687334"/>
                  </a:lnTo>
                  <a:lnTo>
                    <a:pt x="56206" y="2739612"/>
                  </a:lnTo>
                  <a:lnTo>
                    <a:pt x="48342" y="2792129"/>
                  </a:lnTo>
                  <a:lnTo>
                    <a:pt x="40968" y="2844882"/>
                  </a:lnTo>
                  <a:lnTo>
                    <a:pt x="34083" y="2897866"/>
                  </a:lnTo>
                  <a:lnTo>
                    <a:pt x="27690" y="2951076"/>
                  </a:lnTo>
                  <a:lnTo>
                    <a:pt x="21789" y="3004509"/>
                  </a:lnTo>
                  <a:lnTo>
                    <a:pt x="16383" y="3058160"/>
                  </a:lnTo>
                  <a:lnTo>
                    <a:pt x="0" y="3405251"/>
                  </a:lnTo>
                  <a:lnTo>
                    <a:pt x="180975" y="3405251"/>
                  </a:lnTo>
                  <a:lnTo>
                    <a:pt x="182625" y="3337433"/>
                  </a:lnTo>
                  <a:lnTo>
                    <a:pt x="185499" y="3283327"/>
                  </a:lnTo>
                  <a:lnTo>
                    <a:pt x="188872" y="3229412"/>
                  </a:lnTo>
                  <a:lnTo>
                    <a:pt x="192743" y="3175693"/>
                  </a:lnTo>
                  <a:lnTo>
                    <a:pt x="197112" y="3122173"/>
                  </a:lnTo>
                  <a:lnTo>
                    <a:pt x="201976" y="3068857"/>
                  </a:lnTo>
                  <a:lnTo>
                    <a:pt x="207335" y="3015749"/>
                  </a:lnTo>
                  <a:lnTo>
                    <a:pt x="213188" y="2962853"/>
                  </a:lnTo>
                  <a:lnTo>
                    <a:pt x="219532" y="2910174"/>
                  </a:lnTo>
                  <a:lnTo>
                    <a:pt x="226367" y="2857716"/>
                  </a:lnTo>
                  <a:lnTo>
                    <a:pt x="233692" y="2805483"/>
                  </a:lnTo>
                  <a:lnTo>
                    <a:pt x="241505" y="2753479"/>
                  </a:lnTo>
                  <a:lnTo>
                    <a:pt x="249804" y="2701709"/>
                  </a:lnTo>
                  <a:lnTo>
                    <a:pt x="258590" y="2650177"/>
                  </a:lnTo>
                  <a:lnTo>
                    <a:pt x="267859" y="2598887"/>
                  </a:lnTo>
                  <a:lnTo>
                    <a:pt x="277612" y="2547843"/>
                  </a:lnTo>
                  <a:lnTo>
                    <a:pt x="287847" y="2497050"/>
                  </a:lnTo>
                  <a:lnTo>
                    <a:pt x="298562" y="2446512"/>
                  </a:lnTo>
                  <a:lnTo>
                    <a:pt x="309756" y="2396233"/>
                  </a:lnTo>
                  <a:lnTo>
                    <a:pt x="321428" y="2346217"/>
                  </a:lnTo>
                  <a:lnTo>
                    <a:pt x="333577" y="2296469"/>
                  </a:lnTo>
                  <a:lnTo>
                    <a:pt x="346201" y="2246993"/>
                  </a:lnTo>
                  <a:lnTo>
                    <a:pt x="359300" y="2197794"/>
                  </a:lnTo>
                  <a:lnTo>
                    <a:pt x="372871" y="2148875"/>
                  </a:lnTo>
                  <a:lnTo>
                    <a:pt x="386914" y="2100240"/>
                  </a:lnTo>
                  <a:lnTo>
                    <a:pt x="401427" y="2051895"/>
                  </a:lnTo>
                  <a:lnTo>
                    <a:pt x="416409" y="2003843"/>
                  </a:lnTo>
                  <a:lnTo>
                    <a:pt x="431859" y="1956089"/>
                  </a:lnTo>
                  <a:lnTo>
                    <a:pt x="447775" y="1908636"/>
                  </a:lnTo>
                  <a:lnTo>
                    <a:pt x="464156" y="1861489"/>
                  </a:lnTo>
                  <a:lnTo>
                    <a:pt x="481002" y="1814653"/>
                  </a:lnTo>
                  <a:lnTo>
                    <a:pt x="498309" y="1768131"/>
                  </a:lnTo>
                  <a:lnTo>
                    <a:pt x="516078" y="1721929"/>
                  </a:lnTo>
                  <a:lnTo>
                    <a:pt x="534308" y="1676049"/>
                  </a:lnTo>
                  <a:lnTo>
                    <a:pt x="552996" y="1630496"/>
                  </a:lnTo>
                  <a:lnTo>
                    <a:pt x="572141" y="1585276"/>
                  </a:lnTo>
                  <a:lnTo>
                    <a:pt x="591743" y="1540391"/>
                  </a:lnTo>
                  <a:lnTo>
                    <a:pt x="611799" y="1495846"/>
                  </a:lnTo>
                  <a:lnTo>
                    <a:pt x="632309" y="1451646"/>
                  </a:lnTo>
                  <a:lnTo>
                    <a:pt x="653272" y="1407794"/>
                  </a:lnTo>
                  <a:lnTo>
                    <a:pt x="674685" y="1364296"/>
                  </a:lnTo>
                  <a:lnTo>
                    <a:pt x="696549" y="1321154"/>
                  </a:lnTo>
                  <a:lnTo>
                    <a:pt x="718860" y="1278375"/>
                  </a:lnTo>
                  <a:lnTo>
                    <a:pt x="741620" y="1235960"/>
                  </a:lnTo>
                  <a:lnTo>
                    <a:pt x="764825" y="1193916"/>
                  </a:lnTo>
                  <a:lnTo>
                    <a:pt x="788474" y="1152246"/>
                  </a:lnTo>
                  <a:lnTo>
                    <a:pt x="812567" y="1110955"/>
                  </a:lnTo>
                  <a:lnTo>
                    <a:pt x="837103" y="1070046"/>
                  </a:lnTo>
                  <a:lnTo>
                    <a:pt x="862079" y="1029524"/>
                  </a:lnTo>
                  <a:lnTo>
                    <a:pt x="887495" y="989394"/>
                  </a:lnTo>
                  <a:lnTo>
                    <a:pt x="913348" y="949659"/>
                  </a:lnTo>
                  <a:lnTo>
                    <a:pt x="939639" y="910324"/>
                  </a:lnTo>
                  <a:lnTo>
                    <a:pt x="966366" y="871394"/>
                  </a:lnTo>
                  <a:lnTo>
                    <a:pt x="993527" y="832871"/>
                  </a:lnTo>
                  <a:lnTo>
                    <a:pt x="1021121" y="794761"/>
                  </a:lnTo>
                  <a:lnTo>
                    <a:pt x="1049147" y="757068"/>
                  </a:lnTo>
                  <a:lnTo>
                    <a:pt x="1077604" y="719796"/>
                  </a:lnTo>
                  <a:lnTo>
                    <a:pt x="1106490" y="682950"/>
                  </a:lnTo>
                  <a:lnTo>
                    <a:pt x="1135804" y="646533"/>
                  </a:lnTo>
                  <a:lnTo>
                    <a:pt x="1165545" y="610550"/>
                  </a:lnTo>
                  <a:lnTo>
                    <a:pt x="1195711" y="575005"/>
                  </a:lnTo>
                  <a:lnTo>
                    <a:pt x="1226302" y="539903"/>
                  </a:lnTo>
                  <a:lnTo>
                    <a:pt x="1257315" y="505247"/>
                  </a:lnTo>
                  <a:lnTo>
                    <a:pt x="1288751" y="471042"/>
                  </a:lnTo>
                  <a:lnTo>
                    <a:pt x="1320606" y="437293"/>
                  </a:lnTo>
                  <a:lnTo>
                    <a:pt x="1352881" y="404003"/>
                  </a:lnTo>
                  <a:lnTo>
                    <a:pt x="1385573" y="371177"/>
                  </a:lnTo>
                  <a:lnTo>
                    <a:pt x="1418682" y="338819"/>
                  </a:lnTo>
                  <a:lnTo>
                    <a:pt x="1452206" y="306933"/>
                  </a:lnTo>
                  <a:lnTo>
                    <a:pt x="1486144" y="275523"/>
                  </a:lnTo>
                  <a:lnTo>
                    <a:pt x="1520495" y="244595"/>
                  </a:lnTo>
                  <a:lnTo>
                    <a:pt x="1555257" y="214151"/>
                  </a:lnTo>
                  <a:lnTo>
                    <a:pt x="1590429" y="184197"/>
                  </a:lnTo>
                  <a:lnTo>
                    <a:pt x="1626010" y="154736"/>
                  </a:lnTo>
                  <a:lnTo>
                    <a:pt x="1661999" y="125773"/>
                  </a:lnTo>
                  <a:lnTo>
                    <a:pt x="1698394" y="97312"/>
                  </a:lnTo>
                  <a:lnTo>
                    <a:pt x="1735194" y="69358"/>
                  </a:lnTo>
                  <a:lnTo>
                    <a:pt x="1772397" y="41914"/>
                  </a:lnTo>
                  <a:lnTo>
                    <a:pt x="1810004" y="14985"/>
                  </a:lnTo>
                  <a:lnTo>
                    <a:pt x="183260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0029" y="3719118"/>
              <a:ext cx="9411970" cy="31388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60650" y="3452748"/>
              <a:ext cx="2741295" cy="3405504"/>
            </a:xfrm>
            <a:custGeom>
              <a:avLst/>
              <a:gdLst/>
              <a:ahLst/>
              <a:cxnLst/>
              <a:rect l="l" t="t" r="r" b="b"/>
              <a:pathLst>
                <a:path w="2741295" h="3405504">
                  <a:moveTo>
                    <a:pt x="190119" y="0"/>
                  </a:moveTo>
                  <a:lnTo>
                    <a:pt x="4063" y="0"/>
                  </a:lnTo>
                  <a:lnTo>
                    <a:pt x="0" y="168909"/>
                  </a:lnTo>
                  <a:lnTo>
                    <a:pt x="520" y="223885"/>
                  </a:lnTo>
                  <a:lnTo>
                    <a:pt x="2072" y="278071"/>
                  </a:lnTo>
                  <a:lnTo>
                    <a:pt x="4642" y="331479"/>
                  </a:lnTo>
                  <a:lnTo>
                    <a:pt x="8215" y="384122"/>
                  </a:lnTo>
                  <a:lnTo>
                    <a:pt x="12778" y="436015"/>
                  </a:lnTo>
                  <a:lnTo>
                    <a:pt x="18316" y="487170"/>
                  </a:lnTo>
                  <a:lnTo>
                    <a:pt x="24815" y="537600"/>
                  </a:lnTo>
                  <a:lnTo>
                    <a:pt x="32262" y="587318"/>
                  </a:lnTo>
                  <a:lnTo>
                    <a:pt x="40641" y="636338"/>
                  </a:lnTo>
                  <a:lnTo>
                    <a:pt x="49940" y="684673"/>
                  </a:lnTo>
                  <a:lnTo>
                    <a:pt x="60144" y="732335"/>
                  </a:lnTo>
                  <a:lnTo>
                    <a:pt x="71239" y="779338"/>
                  </a:lnTo>
                  <a:lnTo>
                    <a:pt x="83211" y="825695"/>
                  </a:lnTo>
                  <a:lnTo>
                    <a:pt x="96046" y="871420"/>
                  </a:lnTo>
                  <a:lnTo>
                    <a:pt x="109729" y="916524"/>
                  </a:lnTo>
                  <a:lnTo>
                    <a:pt x="124247" y="961023"/>
                  </a:lnTo>
                  <a:lnTo>
                    <a:pt x="139586" y="1004927"/>
                  </a:lnTo>
                  <a:lnTo>
                    <a:pt x="155732" y="1048252"/>
                  </a:lnTo>
                  <a:lnTo>
                    <a:pt x="172670" y="1091010"/>
                  </a:lnTo>
                  <a:lnTo>
                    <a:pt x="190386" y="1133213"/>
                  </a:lnTo>
                  <a:lnTo>
                    <a:pt x="208867" y="1174876"/>
                  </a:lnTo>
                  <a:lnTo>
                    <a:pt x="228099" y="1216011"/>
                  </a:lnTo>
                  <a:lnTo>
                    <a:pt x="248066" y="1256632"/>
                  </a:lnTo>
                  <a:lnTo>
                    <a:pt x="268756" y="1296751"/>
                  </a:lnTo>
                  <a:lnTo>
                    <a:pt x="290154" y="1336382"/>
                  </a:lnTo>
                  <a:lnTo>
                    <a:pt x="312246" y="1375538"/>
                  </a:lnTo>
                  <a:lnTo>
                    <a:pt x="335018" y="1414232"/>
                  </a:lnTo>
                  <a:lnTo>
                    <a:pt x="358456" y="1452477"/>
                  </a:lnTo>
                  <a:lnTo>
                    <a:pt x="382546" y="1490286"/>
                  </a:lnTo>
                  <a:lnTo>
                    <a:pt x="407274" y="1527673"/>
                  </a:lnTo>
                  <a:lnTo>
                    <a:pt x="432625" y="1564650"/>
                  </a:lnTo>
                  <a:lnTo>
                    <a:pt x="458587" y="1601232"/>
                  </a:lnTo>
                  <a:lnTo>
                    <a:pt x="485143" y="1637430"/>
                  </a:lnTo>
                  <a:lnTo>
                    <a:pt x="512282" y="1673258"/>
                  </a:lnTo>
                  <a:lnTo>
                    <a:pt x="539988" y="1708729"/>
                  </a:lnTo>
                  <a:lnTo>
                    <a:pt x="568247" y="1743857"/>
                  </a:lnTo>
                  <a:lnTo>
                    <a:pt x="597046" y="1778654"/>
                  </a:lnTo>
                  <a:lnTo>
                    <a:pt x="626370" y="1813134"/>
                  </a:lnTo>
                  <a:lnTo>
                    <a:pt x="656206" y="1847309"/>
                  </a:lnTo>
                  <a:lnTo>
                    <a:pt x="686538" y="1881193"/>
                  </a:lnTo>
                  <a:lnTo>
                    <a:pt x="717354" y="1914800"/>
                  </a:lnTo>
                  <a:lnTo>
                    <a:pt x="748639" y="1948141"/>
                  </a:lnTo>
                  <a:lnTo>
                    <a:pt x="780379" y="1981231"/>
                  </a:lnTo>
                  <a:lnTo>
                    <a:pt x="812560" y="2014082"/>
                  </a:lnTo>
                  <a:lnTo>
                    <a:pt x="845167" y="2046708"/>
                  </a:lnTo>
                  <a:lnTo>
                    <a:pt x="878188" y="2079121"/>
                  </a:lnTo>
                  <a:lnTo>
                    <a:pt x="911607" y="2111336"/>
                  </a:lnTo>
                  <a:lnTo>
                    <a:pt x="945411" y="2143364"/>
                  </a:lnTo>
                  <a:lnTo>
                    <a:pt x="979585" y="2175220"/>
                  </a:lnTo>
                  <a:lnTo>
                    <a:pt x="1014116" y="2206915"/>
                  </a:lnTo>
                  <a:lnTo>
                    <a:pt x="1048990" y="2238465"/>
                  </a:lnTo>
                  <a:lnTo>
                    <a:pt x="1084192" y="2269881"/>
                  </a:lnTo>
                  <a:lnTo>
                    <a:pt x="1119708" y="2301176"/>
                  </a:lnTo>
                  <a:lnTo>
                    <a:pt x="1155525" y="2332365"/>
                  </a:lnTo>
                  <a:lnTo>
                    <a:pt x="1228003" y="2394473"/>
                  </a:lnTo>
                  <a:lnTo>
                    <a:pt x="1301513" y="2456310"/>
                  </a:lnTo>
                  <a:lnTo>
                    <a:pt x="1375943" y="2517981"/>
                  </a:lnTo>
                  <a:lnTo>
                    <a:pt x="1489067" y="2610408"/>
                  </a:lnTo>
                  <a:lnTo>
                    <a:pt x="1757955" y="2827532"/>
                  </a:lnTo>
                  <a:lnTo>
                    <a:pt x="1953776" y="2986718"/>
                  </a:lnTo>
                  <a:lnTo>
                    <a:pt x="2072648" y="3082582"/>
                  </a:lnTo>
                  <a:lnTo>
                    <a:pt x="2151918" y="3145514"/>
                  </a:lnTo>
                  <a:lnTo>
                    <a:pt x="2231333" y="3207477"/>
                  </a:lnTo>
                  <a:lnTo>
                    <a:pt x="2271128" y="3238044"/>
                  </a:lnTo>
                  <a:lnTo>
                    <a:pt x="2311000" y="3268309"/>
                  </a:lnTo>
                  <a:lnTo>
                    <a:pt x="2350963" y="3298251"/>
                  </a:lnTo>
                  <a:lnTo>
                    <a:pt x="2391029" y="3327849"/>
                  </a:lnTo>
                  <a:lnTo>
                    <a:pt x="2502789" y="3405250"/>
                  </a:lnTo>
                  <a:lnTo>
                    <a:pt x="2741041" y="3405250"/>
                  </a:lnTo>
                  <a:lnTo>
                    <a:pt x="2626867" y="3327850"/>
                  </a:lnTo>
                  <a:lnTo>
                    <a:pt x="2585981" y="3298252"/>
                  </a:lnTo>
                  <a:lnTo>
                    <a:pt x="2545198" y="3268310"/>
                  </a:lnTo>
                  <a:lnTo>
                    <a:pt x="2504506" y="3238045"/>
                  </a:lnTo>
                  <a:lnTo>
                    <a:pt x="2463890" y="3207477"/>
                  </a:lnTo>
                  <a:lnTo>
                    <a:pt x="2382834" y="3145515"/>
                  </a:lnTo>
                  <a:lnTo>
                    <a:pt x="2301922" y="3082582"/>
                  </a:lnTo>
                  <a:lnTo>
                    <a:pt x="2221046" y="3018841"/>
                  </a:lnTo>
                  <a:lnTo>
                    <a:pt x="2059899" y="2890417"/>
                  </a:lnTo>
                  <a:lnTo>
                    <a:pt x="1706173" y="2610408"/>
                  </a:lnTo>
                  <a:lnTo>
                    <a:pt x="1590684" y="2517981"/>
                  </a:lnTo>
                  <a:lnTo>
                    <a:pt x="1514699" y="2456310"/>
                  </a:lnTo>
                  <a:lnTo>
                    <a:pt x="1439652" y="2394473"/>
                  </a:lnTo>
                  <a:lnTo>
                    <a:pt x="1365661" y="2332365"/>
                  </a:lnTo>
                  <a:lnTo>
                    <a:pt x="1329096" y="2301176"/>
                  </a:lnTo>
                  <a:lnTo>
                    <a:pt x="1292838" y="2269881"/>
                  </a:lnTo>
                  <a:lnTo>
                    <a:pt x="1256902" y="2238465"/>
                  </a:lnTo>
                  <a:lnTo>
                    <a:pt x="1221300" y="2206915"/>
                  </a:lnTo>
                  <a:lnTo>
                    <a:pt x="1186048" y="2175220"/>
                  </a:lnTo>
                  <a:lnTo>
                    <a:pt x="1151161" y="2143364"/>
                  </a:lnTo>
                  <a:lnTo>
                    <a:pt x="1116651" y="2111336"/>
                  </a:lnTo>
                  <a:lnTo>
                    <a:pt x="1082535" y="2079121"/>
                  </a:lnTo>
                  <a:lnTo>
                    <a:pt x="1048826" y="2046708"/>
                  </a:lnTo>
                  <a:lnTo>
                    <a:pt x="1015538" y="2014082"/>
                  </a:lnTo>
                  <a:lnTo>
                    <a:pt x="982686" y="1981231"/>
                  </a:lnTo>
                  <a:lnTo>
                    <a:pt x="950284" y="1948141"/>
                  </a:lnTo>
                  <a:lnTo>
                    <a:pt x="918347" y="1914800"/>
                  </a:lnTo>
                  <a:lnTo>
                    <a:pt x="886889" y="1881193"/>
                  </a:lnTo>
                  <a:lnTo>
                    <a:pt x="855924" y="1847309"/>
                  </a:lnTo>
                  <a:lnTo>
                    <a:pt x="825467" y="1813134"/>
                  </a:lnTo>
                  <a:lnTo>
                    <a:pt x="795531" y="1778654"/>
                  </a:lnTo>
                  <a:lnTo>
                    <a:pt x="766132" y="1743857"/>
                  </a:lnTo>
                  <a:lnTo>
                    <a:pt x="737284" y="1708729"/>
                  </a:lnTo>
                  <a:lnTo>
                    <a:pt x="709001" y="1673258"/>
                  </a:lnTo>
                  <a:lnTo>
                    <a:pt x="681297" y="1637430"/>
                  </a:lnTo>
                  <a:lnTo>
                    <a:pt x="654186" y="1601232"/>
                  </a:lnTo>
                  <a:lnTo>
                    <a:pt x="627684" y="1564650"/>
                  </a:lnTo>
                  <a:lnTo>
                    <a:pt x="601805" y="1527673"/>
                  </a:lnTo>
                  <a:lnTo>
                    <a:pt x="576562" y="1490286"/>
                  </a:lnTo>
                  <a:lnTo>
                    <a:pt x="551970" y="1452477"/>
                  </a:lnTo>
                  <a:lnTo>
                    <a:pt x="528044" y="1414232"/>
                  </a:lnTo>
                  <a:lnTo>
                    <a:pt x="504798" y="1375538"/>
                  </a:lnTo>
                  <a:lnTo>
                    <a:pt x="482246" y="1336382"/>
                  </a:lnTo>
                  <a:lnTo>
                    <a:pt x="460403" y="1296751"/>
                  </a:lnTo>
                  <a:lnTo>
                    <a:pt x="439282" y="1256632"/>
                  </a:lnTo>
                  <a:lnTo>
                    <a:pt x="418899" y="1216011"/>
                  </a:lnTo>
                  <a:lnTo>
                    <a:pt x="399267" y="1174876"/>
                  </a:lnTo>
                  <a:lnTo>
                    <a:pt x="380402" y="1133213"/>
                  </a:lnTo>
                  <a:lnTo>
                    <a:pt x="362316" y="1091010"/>
                  </a:lnTo>
                  <a:lnTo>
                    <a:pt x="345026" y="1048252"/>
                  </a:lnTo>
                  <a:lnTo>
                    <a:pt x="328545" y="1004927"/>
                  </a:lnTo>
                  <a:lnTo>
                    <a:pt x="312886" y="961023"/>
                  </a:lnTo>
                  <a:lnTo>
                    <a:pt x="298066" y="916524"/>
                  </a:lnTo>
                  <a:lnTo>
                    <a:pt x="284098" y="871420"/>
                  </a:lnTo>
                  <a:lnTo>
                    <a:pt x="270996" y="825695"/>
                  </a:lnTo>
                  <a:lnTo>
                    <a:pt x="258775" y="779338"/>
                  </a:lnTo>
                  <a:lnTo>
                    <a:pt x="247450" y="732335"/>
                  </a:lnTo>
                  <a:lnTo>
                    <a:pt x="237034" y="684673"/>
                  </a:lnTo>
                  <a:lnTo>
                    <a:pt x="227541" y="636338"/>
                  </a:lnTo>
                  <a:lnTo>
                    <a:pt x="218987" y="587318"/>
                  </a:lnTo>
                  <a:lnTo>
                    <a:pt x="211386" y="537600"/>
                  </a:lnTo>
                  <a:lnTo>
                    <a:pt x="204751" y="487170"/>
                  </a:lnTo>
                  <a:lnTo>
                    <a:pt x="199098" y="436015"/>
                  </a:lnTo>
                  <a:lnTo>
                    <a:pt x="194441" y="384122"/>
                  </a:lnTo>
                  <a:lnTo>
                    <a:pt x="190793" y="331479"/>
                  </a:lnTo>
                  <a:lnTo>
                    <a:pt x="188170" y="278071"/>
                  </a:lnTo>
                  <a:lnTo>
                    <a:pt x="186586" y="223885"/>
                  </a:lnTo>
                  <a:lnTo>
                    <a:pt x="186055" y="168909"/>
                  </a:lnTo>
                  <a:lnTo>
                    <a:pt x="190119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70459" y="153060"/>
            <a:ext cx="2127250" cy="6244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52145">
              <a:lnSpc>
                <a:spcPct val="150000"/>
              </a:lnSpc>
              <a:spcBef>
                <a:spcPts val="100"/>
              </a:spcBef>
            </a:pPr>
            <a:r>
              <a:rPr dirty="0" u="sng" sz="1600" spc="-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Carp</a:t>
            </a:r>
            <a:r>
              <a:rPr dirty="0" u="sng" sz="1600" spc="-7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Impacts</a:t>
            </a:r>
            <a:r>
              <a:rPr dirty="0" u="sng" sz="1600" spc="-8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600" spc="-2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u="sng" sz="16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Waterways: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dirty="0" sz="1600" spc="-35">
                <a:latin typeface="Arial"/>
                <a:cs typeface="Arial"/>
              </a:rPr>
              <a:t>Increased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turbidity</a:t>
            </a:r>
            <a:endParaRPr sz="1600">
              <a:latin typeface="Arial"/>
              <a:cs typeface="Arial"/>
            </a:endParaRPr>
          </a:p>
          <a:p>
            <a:pPr marL="299085" marR="32384" indent="-287020">
              <a:lnSpc>
                <a:spcPct val="1500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dirty="0" sz="1600" spc="-25">
                <a:latin typeface="Arial"/>
                <a:cs typeface="Arial"/>
              </a:rPr>
              <a:t>Uprooting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aquatic vegetation</a:t>
            </a:r>
            <a:endParaRPr sz="1600">
              <a:latin typeface="Arial"/>
              <a:cs typeface="Arial"/>
            </a:endParaRPr>
          </a:p>
          <a:p>
            <a:pPr marL="299085" marR="8255" indent="-287020">
              <a:lnSpc>
                <a:spcPts val="2880"/>
              </a:lnSpc>
              <a:spcBef>
                <a:spcPts val="254"/>
              </a:spcBef>
              <a:buChar char="•"/>
              <a:tabLst>
                <a:tab pos="299085" algn="l"/>
              </a:tabLst>
            </a:pPr>
            <a:r>
              <a:rPr dirty="0" sz="1600" spc="-40">
                <a:latin typeface="Arial"/>
                <a:cs typeface="Arial"/>
              </a:rPr>
              <a:t>Reduced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light penetration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90">
                <a:latin typeface="Arial"/>
                <a:cs typeface="Arial"/>
              </a:rPr>
              <a:t>=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limited photosynthesis</a:t>
            </a:r>
            <a:endParaRPr sz="1600">
              <a:latin typeface="Arial"/>
              <a:cs typeface="Arial"/>
            </a:endParaRPr>
          </a:p>
          <a:p>
            <a:pPr marL="299085" marR="305435" indent="-287020">
              <a:lnSpc>
                <a:spcPts val="2880"/>
              </a:lnSpc>
              <a:buChar char="•"/>
              <a:tabLst>
                <a:tab pos="299085" algn="l"/>
              </a:tabLst>
            </a:pPr>
            <a:r>
              <a:rPr dirty="0" sz="1600">
                <a:latin typeface="Arial"/>
                <a:cs typeface="Arial"/>
              </a:rPr>
              <a:t>Competition</a:t>
            </a:r>
            <a:r>
              <a:rPr dirty="0" sz="1600" spc="-20">
                <a:latin typeface="Arial"/>
                <a:cs typeface="Arial"/>
              </a:rPr>
              <a:t> with </a:t>
            </a:r>
            <a:r>
              <a:rPr dirty="0" sz="1600" spc="-30">
                <a:latin typeface="Arial"/>
                <a:cs typeface="Arial"/>
              </a:rPr>
              <a:t>native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species</a:t>
            </a:r>
            <a:endParaRPr sz="1600">
              <a:latin typeface="Arial"/>
              <a:cs typeface="Arial"/>
            </a:endParaRPr>
          </a:p>
          <a:p>
            <a:pPr marL="299085" marR="135890" indent="-287020">
              <a:lnSpc>
                <a:spcPts val="2880"/>
              </a:lnSpc>
              <a:buChar char="•"/>
              <a:tabLst>
                <a:tab pos="299085" algn="l"/>
              </a:tabLst>
            </a:pPr>
            <a:r>
              <a:rPr dirty="0" sz="1600" spc="-30">
                <a:latin typeface="Arial"/>
                <a:cs typeface="Arial"/>
              </a:rPr>
              <a:t>Predation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on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native </a:t>
            </a:r>
            <a:r>
              <a:rPr dirty="0" sz="1600" spc="-95">
                <a:latin typeface="Arial"/>
                <a:cs typeface="Arial"/>
              </a:rPr>
              <a:t>eggs</a:t>
            </a:r>
            <a:r>
              <a:rPr dirty="0" sz="1600" spc="-9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and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juveniles</a:t>
            </a:r>
            <a:endParaRPr sz="1600">
              <a:latin typeface="Arial"/>
              <a:cs typeface="Arial"/>
            </a:endParaRPr>
          </a:p>
          <a:p>
            <a:pPr marL="299085" marR="5080" indent="-287020">
              <a:lnSpc>
                <a:spcPts val="288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dirty="0" sz="1600" spc="-35">
                <a:latin typeface="Arial"/>
                <a:cs typeface="Arial"/>
              </a:rPr>
              <a:t>Increased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nutrient </a:t>
            </a:r>
            <a:r>
              <a:rPr dirty="0" sz="1600" spc="-25">
                <a:latin typeface="Arial"/>
                <a:cs typeface="Arial"/>
              </a:rPr>
              <a:t>levels</a:t>
            </a:r>
            <a:r>
              <a:rPr dirty="0" sz="1600" spc="-114">
                <a:latin typeface="Arial"/>
                <a:cs typeface="Arial"/>
              </a:rPr>
              <a:t> </a:t>
            </a:r>
            <a:r>
              <a:rPr dirty="0" sz="1600" spc="-100">
                <a:latin typeface="Arial"/>
                <a:cs typeface="Arial"/>
              </a:rPr>
              <a:t>= </a:t>
            </a:r>
            <a:r>
              <a:rPr dirty="0" sz="1600" spc="-25">
                <a:latin typeface="Arial"/>
                <a:cs typeface="Arial"/>
              </a:rPr>
              <a:t>algal</a:t>
            </a:r>
            <a:r>
              <a:rPr dirty="0" sz="1600" spc="-10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blooms</a:t>
            </a:r>
            <a:endParaRPr sz="1600">
              <a:latin typeface="Arial"/>
              <a:cs typeface="Arial"/>
            </a:endParaRPr>
          </a:p>
          <a:p>
            <a:pPr marL="299085" marR="156845" indent="-287020">
              <a:lnSpc>
                <a:spcPts val="2880"/>
              </a:lnSpc>
              <a:buChar char="•"/>
              <a:tabLst>
                <a:tab pos="299085" algn="l"/>
              </a:tabLst>
            </a:pPr>
            <a:r>
              <a:rPr dirty="0" sz="1600" spc="-40">
                <a:latin typeface="Arial"/>
                <a:cs typeface="Arial"/>
              </a:rPr>
              <a:t>Reduced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dissolved </a:t>
            </a:r>
            <a:r>
              <a:rPr dirty="0" sz="1600" spc="-75">
                <a:latin typeface="Arial"/>
                <a:cs typeface="Arial"/>
              </a:rPr>
              <a:t>oxygen</a:t>
            </a:r>
            <a:r>
              <a:rPr dirty="0" sz="1600" spc="-8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levels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54565" y="6650837"/>
            <a:ext cx="22942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latin typeface="Arial"/>
                <a:cs typeface="Arial"/>
              </a:rPr>
              <a:t>Photo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credit: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30">
                <a:latin typeface="Arial"/>
                <a:cs typeface="Arial"/>
              </a:rPr>
              <a:t>Gordon </a:t>
            </a:r>
            <a:r>
              <a:rPr dirty="0" sz="1200" spc="-20">
                <a:latin typeface="Arial"/>
                <a:cs typeface="Arial"/>
              </a:rPr>
              <a:t>O’Brien,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CSU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501650"/>
          </a:xfrm>
          <a:custGeom>
            <a:avLst/>
            <a:gdLst/>
            <a:ahLst/>
            <a:cxnLst/>
            <a:rect l="l" t="t" r="r" b="b"/>
            <a:pathLst>
              <a:path w="12192000" h="501650">
                <a:moveTo>
                  <a:pt x="12192000" y="0"/>
                </a:moveTo>
                <a:lnTo>
                  <a:pt x="0" y="0"/>
                </a:lnTo>
                <a:lnTo>
                  <a:pt x="0" y="501650"/>
                </a:lnTo>
                <a:lnTo>
                  <a:pt x="12192000" y="50165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35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" y="638175"/>
            <a:ext cx="3017519" cy="55815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1317" y="638175"/>
            <a:ext cx="5849492" cy="55814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4480" y="638175"/>
            <a:ext cx="3017520" cy="558158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356349"/>
            <a:ext cx="12192000" cy="501650"/>
          </a:xfrm>
          <a:custGeom>
            <a:avLst/>
            <a:gdLst/>
            <a:ahLst/>
            <a:cxnLst/>
            <a:rect l="l" t="t" r="r" b="b"/>
            <a:pathLst>
              <a:path w="12192000" h="501650">
                <a:moveTo>
                  <a:pt x="12192000" y="0"/>
                </a:moveTo>
                <a:lnTo>
                  <a:pt x="0" y="0"/>
                </a:lnTo>
                <a:lnTo>
                  <a:pt x="0" y="501649"/>
                </a:lnTo>
                <a:lnTo>
                  <a:pt x="12192000" y="501649"/>
                </a:lnTo>
                <a:lnTo>
                  <a:pt x="12192000" y="0"/>
                </a:lnTo>
                <a:close/>
              </a:path>
            </a:pathLst>
          </a:custGeom>
          <a:solidFill>
            <a:srgbClr val="635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094992" y="6438696"/>
            <a:ext cx="830960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Electrofishing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Yanco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Creek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Dr.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Conallin,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Dan</a:t>
            </a:r>
            <a:r>
              <a:rPr dirty="0" sz="1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Hutton,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Angus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Bolton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7487" y="470534"/>
            <a:ext cx="11257280" cy="5916930"/>
            <a:chOff x="467487" y="470534"/>
            <a:chExt cx="11257280" cy="5916930"/>
          </a:xfrm>
        </p:grpSpPr>
        <p:sp>
          <p:nvSpPr>
            <p:cNvPr id="3" name="object 3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0" y="5897880"/>
                  </a:moveTo>
                  <a:lnTo>
                    <a:pt x="11237976" y="5897880"/>
                  </a:lnTo>
                  <a:lnTo>
                    <a:pt x="11237976" y="0"/>
                  </a:lnTo>
                  <a:lnTo>
                    <a:pt x="0" y="0"/>
                  </a:lnTo>
                  <a:lnTo>
                    <a:pt x="0" y="589788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273" y="643508"/>
              <a:ext cx="4013073" cy="27025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70" y="3509429"/>
              <a:ext cx="4010786" cy="270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2665" y="643496"/>
              <a:ext cx="6735952" cy="557098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51433" y="6449364"/>
            <a:ext cx="108032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Deniliquin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Lagoon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8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carp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removed,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clear</a:t>
            </a:r>
            <a:r>
              <a:rPr dirty="0"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water,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eel-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tailed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catfish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successfully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nesting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reproducing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109" y="456984"/>
            <a:ext cx="8904224" cy="594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13569" y="1152969"/>
            <a:ext cx="2476500" cy="455168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400">
              <a:latin typeface="Times New Roman"/>
              <a:cs typeface="Times New Roman"/>
            </a:endParaRPr>
          </a:p>
          <a:p>
            <a:pPr marL="99695">
              <a:lnSpc>
                <a:spcPct val="100000"/>
              </a:lnSpc>
            </a:pPr>
            <a:r>
              <a:rPr dirty="0" u="sng" sz="1400" spc="-6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Lake</a:t>
            </a:r>
            <a:r>
              <a:rPr dirty="0" u="sng" sz="1400" spc="-6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Paika</a:t>
            </a:r>
            <a:endParaRPr sz="1400">
              <a:latin typeface="Arial"/>
              <a:cs typeface="Arial"/>
            </a:endParaRPr>
          </a:p>
          <a:p>
            <a:pPr marL="386080" marR="187960" indent="-287020">
              <a:lnSpc>
                <a:spcPct val="150000"/>
              </a:lnSpc>
              <a:buChar char="•"/>
              <a:tabLst>
                <a:tab pos="386080" algn="l"/>
              </a:tabLst>
            </a:pPr>
            <a:r>
              <a:rPr dirty="0" sz="1400" spc="-25">
                <a:latin typeface="Arial"/>
                <a:cs typeface="Arial"/>
              </a:rPr>
              <a:t>Refilled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</a:t>
            </a:r>
            <a:r>
              <a:rPr dirty="0" sz="1400" spc="-70">
                <a:latin typeface="Arial"/>
                <a:cs typeface="Arial"/>
              </a:rPr>
              <a:t> </a:t>
            </a:r>
            <a:r>
              <a:rPr dirty="0" sz="1400" spc="-45">
                <a:latin typeface="Arial"/>
                <a:cs typeface="Arial"/>
              </a:rPr>
              <a:t>2011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after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100 </a:t>
            </a:r>
            <a:r>
              <a:rPr dirty="0" sz="1400" spc="-45">
                <a:latin typeface="Arial"/>
                <a:cs typeface="Arial"/>
              </a:rPr>
              <a:t>years</a:t>
            </a:r>
            <a:r>
              <a:rPr dirty="0" sz="1400" spc="-8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dry</a:t>
            </a:r>
            <a:endParaRPr sz="1400">
              <a:latin typeface="Arial"/>
              <a:cs typeface="Arial"/>
            </a:endParaRPr>
          </a:p>
          <a:p>
            <a:pPr marL="386080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386080" algn="l"/>
              </a:tabLst>
            </a:pPr>
            <a:r>
              <a:rPr dirty="0" sz="1400" spc="-25">
                <a:latin typeface="Arial"/>
                <a:cs typeface="Arial"/>
              </a:rPr>
              <a:t>Carp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excluded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35">
                <a:latin typeface="Arial"/>
                <a:cs typeface="Arial"/>
              </a:rPr>
              <a:t>using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carp</a:t>
            </a:r>
            <a:endParaRPr sz="1400">
              <a:latin typeface="Arial"/>
              <a:cs typeface="Arial"/>
            </a:endParaRPr>
          </a:p>
          <a:p>
            <a:pPr marL="386080">
              <a:lnSpc>
                <a:spcPct val="100000"/>
              </a:lnSpc>
              <a:spcBef>
                <a:spcPts val="840"/>
              </a:spcBef>
            </a:pPr>
            <a:r>
              <a:rPr dirty="0" sz="1400" spc="-10">
                <a:latin typeface="Arial"/>
                <a:cs typeface="Arial"/>
              </a:rPr>
              <a:t>screens</a:t>
            </a:r>
            <a:endParaRPr sz="1400">
              <a:latin typeface="Arial"/>
              <a:cs typeface="Arial"/>
            </a:endParaRPr>
          </a:p>
          <a:p>
            <a:pPr marL="386080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386080" algn="l"/>
              </a:tabLst>
            </a:pPr>
            <a:r>
              <a:rPr dirty="0" sz="1400" spc="-25">
                <a:latin typeface="Arial"/>
                <a:cs typeface="Arial"/>
              </a:rPr>
              <a:t>Clear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water</a:t>
            </a:r>
            <a:endParaRPr sz="1400">
              <a:latin typeface="Arial"/>
              <a:cs typeface="Arial"/>
            </a:endParaRPr>
          </a:p>
          <a:p>
            <a:pPr marL="386080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386080" algn="l"/>
              </a:tabLst>
            </a:pPr>
            <a:r>
              <a:rPr dirty="0" sz="1400" spc="-10">
                <a:latin typeface="Arial"/>
                <a:cs typeface="Arial"/>
              </a:rPr>
              <a:t>Supports</a:t>
            </a:r>
            <a:endParaRPr sz="1400">
              <a:latin typeface="Arial"/>
              <a:cs typeface="Arial"/>
            </a:endParaRPr>
          </a:p>
          <a:p>
            <a:pPr lvl="1" marL="843280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843280" algn="l"/>
              </a:tabLst>
            </a:pPr>
            <a:r>
              <a:rPr dirty="0" sz="1400" spc="-30">
                <a:latin typeface="Arial"/>
                <a:cs typeface="Arial"/>
              </a:rPr>
              <a:t>Native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20">
                <a:latin typeface="Arial"/>
                <a:cs typeface="Arial"/>
              </a:rPr>
              <a:t>fish</a:t>
            </a:r>
            <a:endParaRPr sz="1400">
              <a:latin typeface="Arial"/>
              <a:cs typeface="Arial"/>
            </a:endParaRPr>
          </a:p>
          <a:p>
            <a:pPr lvl="1" marL="843280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843280" algn="l"/>
              </a:tabLst>
            </a:pPr>
            <a:r>
              <a:rPr dirty="0" sz="1400" spc="-10">
                <a:latin typeface="Arial"/>
                <a:cs typeface="Arial"/>
              </a:rPr>
              <a:t>Waterbirds</a:t>
            </a:r>
            <a:endParaRPr sz="1400">
              <a:latin typeface="Arial"/>
              <a:cs typeface="Arial"/>
            </a:endParaRPr>
          </a:p>
          <a:p>
            <a:pPr lvl="1" marL="843280" marR="280670" indent="-287020">
              <a:lnSpc>
                <a:spcPct val="150000"/>
              </a:lnSpc>
              <a:spcBef>
                <a:spcPts val="5"/>
              </a:spcBef>
              <a:buChar char="•"/>
              <a:tabLst>
                <a:tab pos="843280" algn="l"/>
              </a:tabLst>
            </a:pPr>
            <a:r>
              <a:rPr dirty="0" sz="1400" spc="-50">
                <a:latin typeface="Arial"/>
                <a:cs typeface="Arial"/>
              </a:rPr>
              <a:t>Extensive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aquatic vegetation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21316" y="6191503"/>
            <a:ext cx="17208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FFFFFF"/>
                </a:solidFill>
                <a:latin typeface="Arial"/>
                <a:cs typeface="Arial"/>
              </a:rPr>
              <a:t>Photo</a:t>
            </a:r>
            <a:r>
              <a:rPr dirty="0" sz="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credit:</a:t>
            </a:r>
            <a:r>
              <a:rPr dirty="0" sz="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FFFFFF"/>
                </a:solidFill>
                <a:latin typeface="Arial"/>
                <a:cs typeface="Arial"/>
              </a:rPr>
              <a:t>Lake</a:t>
            </a:r>
            <a:r>
              <a:rPr dirty="0" sz="800" spc="-30">
                <a:solidFill>
                  <a:srgbClr val="FFFFFF"/>
                </a:solidFill>
                <a:latin typeface="Arial"/>
                <a:cs typeface="Arial"/>
              </a:rPr>
              <a:t> Paika</a:t>
            </a:r>
            <a:r>
              <a:rPr dirty="0" sz="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Arial"/>
                <a:cs typeface="Arial"/>
              </a:rPr>
              <a:t>Outback</a:t>
            </a:r>
            <a:r>
              <a:rPr dirty="0" sz="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FFFFFF"/>
                </a:solidFill>
                <a:latin typeface="Arial"/>
                <a:cs typeface="Arial"/>
              </a:rPr>
              <a:t>Beds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879585" y="2316302"/>
            <a:ext cx="2487295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55880">
              <a:lnSpc>
                <a:spcPct val="100000"/>
              </a:lnSpc>
              <a:spcBef>
                <a:spcPts val="95"/>
              </a:spcBef>
            </a:pPr>
            <a:r>
              <a:rPr dirty="0" sz="2800" spc="-70" b="0">
                <a:latin typeface="Arial"/>
                <a:cs typeface="Arial"/>
              </a:rPr>
              <a:t>Carp</a:t>
            </a:r>
            <a:r>
              <a:rPr dirty="0" sz="2800" spc="-90" b="0">
                <a:latin typeface="Arial"/>
                <a:cs typeface="Arial"/>
              </a:rPr>
              <a:t> </a:t>
            </a:r>
            <a:r>
              <a:rPr dirty="0" sz="2800" spc="-75" b="0">
                <a:latin typeface="Arial"/>
                <a:cs typeface="Arial"/>
              </a:rPr>
              <a:t>eating</a:t>
            </a:r>
            <a:r>
              <a:rPr dirty="0" sz="2800" spc="-120" b="0">
                <a:latin typeface="Arial"/>
                <a:cs typeface="Arial"/>
              </a:rPr>
              <a:t> </a:t>
            </a:r>
            <a:r>
              <a:rPr dirty="0" sz="2800" spc="-25" b="0">
                <a:latin typeface="Arial"/>
                <a:cs typeface="Arial"/>
              </a:rPr>
              <a:t>out </a:t>
            </a:r>
            <a:r>
              <a:rPr dirty="0" sz="2800" spc="-10" b="0">
                <a:latin typeface="Arial"/>
                <a:cs typeface="Arial"/>
              </a:rPr>
              <a:t>the</a:t>
            </a:r>
            <a:r>
              <a:rPr dirty="0" sz="2800" spc="-170" b="0">
                <a:latin typeface="Arial"/>
                <a:cs typeface="Arial"/>
              </a:rPr>
              <a:t> </a:t>
            </a:r>
            <a:r>
              <a:rPr dirty="0" sz="2800" spc="-55" b="0">
                <a:latin typeface="Arial"/>
                <a:cs typeface="Arial"/>
              </a:rPr>
              <a:t>riverbank</a:t>
            </a:r>
            <a:r>
              <a:rPr dirty="0" sz="2800" spc="-140" b="0">
                <a:latin typeface="Arial"/>
                <a:cs typeface="Arial"/>
              </a:rPr>
              <a:t> </a:t>
            </a:r>
            <a:r>
              <a:rPr dirty="0" sz="2800" spc="-25" b="0">
                <a:latin typeface="Arial"/>
                <a:cs typeface="Arial"/>
              </a:rPr>
              <a:t>in </a:t>
            </a:r>
            <a:r>
              <a:rPr dirty="0" sz="2800" b="0">
                <a:latin typeface="Arial"/>
                <a:cs typeface="Arial"/>
              </a:rPr>
              <a:t>the</a:t>
            </a:r>
            <a:r>
              <a:rPr dirty="0" sz="2800" spc="-185" b="0">
                <a:latin typeface="Arial"/>
                <a:cs typeface="Arial"/>
              </a:rPr>
              <a:t> </a:t>
            </a:r>
            <a:r>
              <a:rPr dirty="0" sz="2800" spc="-95" b="0">
                <a:latin typeface="Arial"/>
                <a:cs typeface="Arial"/>
              </a:rPr>
              <a:t>Murray</a:t>
            </a:r>
            <a:r>
              <a:rPr dirty="0" sz="2800" spc="-170" b="0">
                <a:latin typeface="Arial"/>
                <a:cs typeface="Arial"/>
              </a:rPr>
              <a:t> </a:t>
            </a:r>
            <a:r>
              <a:rPr dirty="0" sz="2800" spc="-100" b="0">
                <a:latin typeface="Arial"/>
                <a:cs typeface="Arial"/>
              </a:rPr>
              <a:t>River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1654" y="6283858"/>
            <a:ext cx="18040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>
                <a:solidFill>
                  <a:srgbClr val="FFFFFF"/>
                </a:solidFill>
                <a:latin typeface="Arial"/>
                <a:cs typeface="Arial"/>
              </a:rPr>
              <a:t>Video</a:t>
            </a:r>
            <a:r>
              <a:rPr dirty="0" sz="1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credit:</a:t>
            </a:r>
            <a:r>
              <a:rPr dirty="0" sz="14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5">
                <a:solidFill>
                  <a:srgbClr val="FFFFFF"/>
                </a:solidFill>
                <a:latin typeface="Arial"/>
                <a:cs typeface="Arial"/>
              </a:rPr>
              <a:t>Zac 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Cahill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Karen Luckel</dc:creator>
  <dcterms:created xsi:type="dcterms:W3CDTF">2026-04-30T00:18:55Z</dcterms:created>
  <dcterms:modified xsi:type="dcterms:W3CDTF">2026-04-30T00:18:55Z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2026-04-30T00:00:00Z</vt:filetime>
  </property>
  <property fmtid="{D5CDD505-2E9C-101B-9397-08002B2CF9AE}" pid="5" name="Producer">
    <vt:lpwstr>Microsoft® PowerPoint® for Microsoft 365</vt:lpwstr>
  </property>
</Properties>
</file>