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660" r:id="rId6"/>
  </p:sldMasterIdLst>
  <p:notesMasterIdLst>
    <p:notesMasterId r:id="rId18"/>
  </p:notesMasterIdLst>
  <p:handoutMasterIdLst>
    <p:handoutMasterId r:id="rId19"/>
  </p:handoutMasterIdLst>
  <p:sldIdLst>
    <p:sldId id="486" r:id="rId7"/>
    <p:sldId id="480" r:id="rId8"/>
    <p:sldId id="712" r:id="rId9"/>
    <p:sldId id="697" r:id="rId10"/>
    <p:sldId id="688" r:id="rId11"/>
    <p:sldId id="707" r:id="rId12"/>
    <p:sldId id="711" r:id="rId13"/>
    <p:sldId id="708" r:id="rId14"/>
    <p:sldId id="703" r:id="rId15"/>
    <p:sldId id="259" r:id="rId16"/>
    <p:sldId id="268" r:id="rId17"/>
  </p:sldIdLst>
  <p:sldSz cx="12192000" cy="6858000"/>
  <p:notesSz cx="6669088" cy="9753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 Barwick" initials="MB" lastIdx="6" clrIdx="0">
    <p:extLst>
      <p:ext uri="{19B8F6BF-5375-455C-9EA6-DF929625EA0E}">
        <p15:presenceInfo xmlns:p15="http://schemas.microsoft.com/office/powerpoint/2012/main" userId="S::matt.barwick@frdc.com.au::dfc69db5-2514-4f87-8371-d37ba3b4462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F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D3BDEA-F566-484F-983D-380F66EB413B}" v="3" dt="2026-04-28T06:41:39.5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47" autoAdjust="0"/>
    <p:restoredTop sz="77146" autoAdjust="0"/>
  </p:normalViewPr>
  <p:slideViewPr>
    <p:cSldViewPr snapToGrid="0" snapToObjects="1">
      <p:cViewPr varScale="1">
        <p:scale>
          <a:sx n="85" d="100"/>
          <a:sy n="85" d="100"/>
        </p:scale>
        <p:origin x="1008" y="90"/>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by Piddocke" userId="38fee87e-4a53-4f9c-9be9-16fd5c82bee5" providerId="ADAL" clId="{515D9C05-5D11-4529-9C1F-0F9EDAEBD7DC}"/>
    <pc:docChg chg="custSel addSld delSld modSld sldOrd">
      <pc:chgData name="Toby Piddocke" userId="38fee87e-4a53-4f9c-9be9-16fd5c82bee5" providerId="ADAL" clId="{515D9C05-5D11-4529-9C1F-0F9EDAEBD7DC}" dt="2026-04-28T06:42:04.441" v="1029" actId="47"/>
      <pc:docMkLst>
        <pc:docMk/>
      </pc:docMkLst>
      <pc:sldChg chg="add">
        <pc:chgData name="Toby Piddocke" userId="38fee87e-4a53-4f9c-9be9-16fd5c82bee5" providerId="ADAL" clId="{515D9C05-5D11-4529-9C1F-0F9EDAEBD7DC}" dt="2026-04-28T06:41:39.514" v="1028"/>
        <pc:sldMkLst>
          <pc:docMk/>
          <pc:sldMk cId="2181937186" sldId="259"/>
        </pc:sldMkLst>
      </pc:sldChg>
      <pc:sldChg chg="ord">
        <pc:chgData name="Toby Piddocke" userId="38fee87e-4a53-4f9c-9be9-16fd5c82bee5" providerId="ADAL" clId="{515D9C05-5D11-4529-9C1F-0F9EDAEBD7DC}" dt="2026-04-15T23:27:35.509" v="105"/>
        <pc:sldMkLst>
          <pc:docMk/>
          <pc:sldMk cId="749978392" sldId="480"/>
        </pc:sldMkLst>
      </pc:sldChg>
      <pc:sldChg chg="modSp mod">
        <pc:chgData name="Toby Piddocke" userId="38fee87e-4a53-4f9c-9be9-16fd5c82bee5" providerId="ADAL" clId="{515D9C05-5D11-4529-9C1F-0F9EDAEBD7DC}" dt="2026-04-15T23:25:56.709" v="103" actId="6549"/>
        <pc:sldMkLst>
          <pc:docMk/>
          <pc:sldMk cId="1617773649" sldId="486"/>
        </pc:sldMkLst>
        <pc:spChg chg="mod">
          <ac:chgData name="Toby Piddocke" userId="38fee87e-4a53-4f9c-9be9-16fd5c82bee5" providerId="ADAL" clId="{515D9C05-5D11-4529-9C1F-0F9EDAEBD7DC}" dt="2026-04-15T23:25:56.709" v="103" actId="6549"/>
          <ac:spMkLst>
            <pc:docMk/>
            <pc:sldMk cId="1617773649" sldId="486"/>
            <ac:spMk id="3" creationId="{00000000-0000-0000-0000-000000000000}"/>
          </ac:spMkLst>
        </pc:spChg>
      </pc:sldChg>
      <pc:sldChg chg="modSp mod">
        <pc:chgData name="Toby Piddocke" userId="38fee87e-4a53-4f9c-9be9-16fd5c82bee5" providerId="ADAL" clId="{515D9C05-5D11-4529-9C1F-0F9EDAEBD7DC}" dt="2026-04-28T05:01:58.293" v="1027" actId="20577"/>
        <pc:sldMkLst>
          <pc:docMk/>
          <pc:sldMk cId="2452410049" sldId="688"/>
        </pc:sldMkLst>
        <pc:spChg chg="mod">
          <ac:chgData name="Toby Piddocke" userId="38fee87e-4a53-4f9c-9be9-16fd5c82bee5" providerId="ADAL" clId="{515D9C05-5D11-4529-9C1F-0F9EDAEBD7DC}" dt="2026-04-28T05:01:58.293" v="1027" actId="20577"/>
          <ac:spMkLst>
            <pc:docMk/>
            <pc:sldMk cId="2452410049" sldId="688"/>
            <ac:spMk id="6" creationId="{00000000-0000-0000-0000-000000000000}"/>
          </ac:spMkLst>
        </pc:spChg>
      </pc:sldChg>
      <pc:sldChg chg="modSp mod modNotesTx">
        <pc:chgData name="Toby Piddocke" userId="38fee87e-4a53-4f9c-9be9-16fd5c82bee5" providerId="ADAL" clId="{515D9C05-5D11-4529-9C1F-0F9EDAEBD7DC}" dt="2026-04-28T04:59:44.772" v="1017" actId="20577"/>
        <pc:sldMkLst>
          <pc:docMk/>
          <pc:sldMk cId="26568906" sldId="708"/>
        </pc:sldMkLst>
        <pc:spChg chg="mod">
          <ac:chgData name="Toby Piddocke" userId="38fee87e-4a53-4f9c-9be9-16fd5c82bee5" providerId="ADAL" clId="{515D9C05-5D11-4529-9C1F-0F9EDAEBD7DC}" dt="2026-04-28T04:59:44.772" v="1017" actId="20577"/>
          <ac:spMkLst>
            <pc:docMk/>
            <pc:sldMk cId="26568906" sldId="708"/>
            <ac:spMk id="10" creationId="{00000000-0000-0000-0000-000000000000}"/>
          </ac:spMkLst>
        </pc:spChg>
      </pc:sldChg>
      <pc:sldChg chg="del">
        <pc:chgData name="Toby Piddocke" userId="38fee87e-4a53-4f9c-9be9-16fd5c82bee5" providerId="ADAL" clId="{515D9C05-5D11-4529-9C1F-0F9EDAEBD7DC}" dt="2026-04-28T06:42:04.441" v="1029" actId="47"/>
        <pc:sldMkLst>
          <pc:docMk/>
          <pc:sldMk cId="1378775917" sldId="709"/>
        </pc:sldMkLst>
      </pc:sldChg>
      <pc:sldChg chg="modNotesTx">
        <pc:chgData name="Toby Piddocke" userId="38fee87e-4a53-4f9c-9be9-16fd5c82bee5" providerId="ADAL" clId="{515D9C05-5D11-4529-9C1F-0F9EDAEBD7DC}" dt="2026-04-24T03:19:53.041" v="838" actId="20577"/>
        <pc:sldMkLst>
          <pc:docMk/>
          <pc:sldMk cId="1398101402" sldId="711"/>
        </pc:sldMkLst>
      </pc:sldChg>
      <pc:sldChg chg="modSp add mod">
        <pc:chgData name="Toby Piddocke" userId="38fee87e-4a53-4f9c-9be9-16fd5c82bee5" providerId="ADAL" clId="{515D9C05-5D11-4529-9C1F-0F9EDAEBD7DC}" dt="2026-04-17T00:10:18.731" v="604" actId="14"/>
        <pc:sldMkLst>
          <pc:docMk/>
          <pc:sldMk cId="2339724163" sldId="712"/>
        </pc:sldMkLst>
        <pc:spChg chg="mod">
          <ac:chgData name="Toby Piddocke" userId="38fee87e-4a53-4f9c-9be9-16fd5c82bee5" providerId="ADAL" clId="{515D9C05-5D11-4529-9C1F-0F9EDAEBD7DC}" dt="2026-04-17T00:10:18.731" v="604" actId="14"/>
          <ac:spMkLst>
            <pc:docMk/>
            <pc:sldMk cId="2339724163" sldId="712"/>
            <ac:spMk id="6" creationId="{FF5854DB-F610-84F8-A058-9EFD13296765}"/>
          </ac:spMkLst>
        </pc:spChg>
        <pc:spChg chg="mod">
          <ac:chgData name="Toby Piddocke" userId="38fee87e-4a53-4f9c-9be9-16fd5c82bee5" providerId="ADAL" clId="{515D9C05-5D11-4529-9C1F-0F9EDAEBD7DC}" dt="2026-04-17T00:00:21.483" v="544" actId="20577"/>
          <ac:spMkLst>
            <pc:docMk/>
            <pc:sldMk cId="2339724163" sldId="712"/>
            <ac:spMk id="9" creationId="{CB6E732A-AB7C-1DA9-10C6-058E3658302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8895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778250" y="0"/>
            <a:ext cx="2889250" cy="488950"/>
          </a:xfrm>
          <a:prstGeom prst="rect">
            <a:avLst/>
          </a:prstGeom>
        </p:spPr>
        <p:txBody>
          <a:bodyPr vert="horz" lIns="91440" tIns="45720" rIns="91440" bIns="45720" rtlCol="0"/>
          <a:lstStyle>
            <a:lvl1pPr algn="r">
              <a:defRPr sz="1200"/>
            </a:lvl1pPr>
          </a:lstStyle>
          <a:p>
            <a:fld id="{780BEEE6-1F88-4F4B-BAFA-5FE5F89B9A47}" type="datetimeFigureOut">
              <a:rPr lang="en-AU" smtClean="0"/>
              <a:t>28/04/2026</a:t>
            </a:fld>
            <a:endParaRPr lang="en-AU"/>
          </a:p>
        </p:txBody>
      </p:sp>
      <p:sp>
        <p:nvSpPr>
          <p:cNvPr id="4" name="Footer Placeholder 3"/>
          <p:cNvSpPr>
            <a:spLocks noGrp="1"/>
          </p:cNvSpPr>
          <p:nvPr>
            <p:ph type="ftr" sz="quarter" idx="2"/>
          </p:nvPr>
        </p:nvSpPr>
        <p:spPr>
          <a:xfrm>
            <a:off x="0" y="9264650"/>
            <a:ext cx="2889250" cy="488950"/>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778250" y="9264650"/>
            <a:ext cx="2889250" cy="488950"/>
          </a:xfrm>
          <a:prstGeom prst="rect">
            <a:avLst/>
          </a:prstGeom>
        </p:spPr>
        <p:txBody>
          <a:bodyPr vert="horz" lIns="91440" tIns="45720" rIns="91440" bIns="45720" rtlCol="0" anchor="b"/>
          <a:lstStyle>
            <a:lvl1pPr algn="r">
              <a:defRPr sz="1200"/>
            </a:lvl1pPr>
          </a:lstStyle>
          <a:p>
            <a:fld id="{7181E6B7-69C0-4755-9F9C-99E4524A2A77}" type="slidenum">
              <a:rPr lang="en-AU" smtClean="0"/>
              <a:t>‹#›</a:t>
            </a:fld>
            <a:endParaRPr lang="en-AU"/>
          </a:p>
        </p:txBody>
      </p:sp>
    </p:spTree>
    <p:extLst>
      <p:ext uri="{BB962C8B-B14F-4D97-AF65-F5344CB8AC3E}">
        <p14:creationId xmlns:p14="http://schemas.microsoft.com/office/powerpoint/2010/main" val="30782542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3A43F28E-04FD-3F48-81A8-5E92FE50FD01}" type="datetimeFigureOut">
              <a:rPr lang="en-US" smtClean="0"/>
              <a:pPr/>
              <a:t>4/28/2026</a:t>
            </a:fld>
            <a:endParaRPr lang="en-US"/>
          </a:p>
        </p:txBody>
      </p:sp>
      <p:sp>
        <p:nvSpPr>
          <p:cNvPr id="4" name="Slide Image Placeholder 3"/>
          <p:cNvSpPr>
            <a:spLocks noGrp="1" noRot="1" noChangeAspect="1"/>
          </p:cNvSpPr>
          <p:nvPr>
            <p:ph type="sldImg" idx="2"/>
          </p:nvPr>
        </p:nvSpPr>
        <p:spPr>
          <a:xfrm>
            <a:off x="407988" y="1219200"/>
            <a:ext cx="5853112" cy="32924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FCE3CCF3-31B7-A54B-892C-2FA8BF4FE19B}" type="slidenum">
              <a:rPr lang="en-US" smtClean="0"/>
              <a:pPr/>
              <a:t>‹#›</a:t>
            </a:fld>
            <a:endParaRPr lang="en-US"/>
          </a:p>
        </p:txBody>
      </p:sp>
    </p:spTree>
    <p:extLst>
      <p:ext uri="{BB962C8B-B14F-4D97-AF65-F5344CB8AC3E}">
        <p14:creationId xmlns:p14="http://schemas.microsoft.com/office/powerpoint/2010/main" val="997357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E3CCF3-31B7-A54B-892C-2FA8BF4FE19B}" type="slidenum">
              <a:rPr lang="en-US" smtClean="0"/>
              <a:t>1</a:t>
            </a:fld>
            <a:endParaRPr lang="en-US"/>
          </a:p>
        </p:txBody>
      </p:sp>
    </p:spTree>
    <p:extLst>
      <p:ext uri="{BB962C8B-B14F-4D97-AF65-F5344CB8AC3E}">
        <p14:creationId xmlns:p14="http://schemas.microsoft.com/office/powerpoint/2010/main" val="1482242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5D058-7604-D96A-5B5C-593432A06F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766ED3-0E25-1D86-89A1-A90368D439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C41BD2-5EDE-1979-CE3A-00265E5F3827}"/>
              </a:ext>
            </a:extLst>
          </p:cNvPr>
          <p:cNvSpPr>
            <a:spLocks noGrp="1"/>
          </p:cNvSpPr>
          <p:nvPr>
            <p:ph type="body" idx="1"/>
          </p:nvPr>
        </p:nvSpPr>
        <p:spPr/>
        <p:txBody>
          <a:bodyPr/>
          <a:lstStyle/>
          <a:p>
            <a:r>
              <a:rPr lang="en-AU"/>
              <a:t>Speaker notes:</a:t>
            </a:r>
          </a:p>
          <a:p>
            <a:pPr marL="171450" indent="-171450">
              <a:buFont typeface="Arial" panose="020B0604020202020204" pitchFamily="34" charset="0"/>
              <a:buChar char="•"/>
            </a:pPr>
            <a:r>
              <a:rPr lang="en-AU"/>
              <a:t>When the NCCP ended in 2022, an expert review and regulatory advice recommended further research was required to support regulatory approval and evidence-based decision-making. </a:t>
            </a:r>
          </a:p>
          <a:p>
            <a:pPr marL="171450" indent="-171450">
              <a:buFont typeface="Arial" panose="020B0604020202020204" pitchFamily="34" charset="0"/>
              <a:buChar char="•"/>
            </a:pPr>
            <a:r>
              <a:rPr lang="en-AU" sz="1200" b="0" i="0" kern="1200">
                <a:solidFill>
                  <a:schemeClr val="tx1"/>
                </a:solidFill>
                <a:effectLst/>
                <a:latin typeface="+mn-lt"/>
                <a:ea typeface="+mn-ea"/>
                <a:cs typeface="+mn-cs"/>
              </a:rPr>
              <a:t>In 2023, all Australian Agriculture Ministers agreed that this additional research was necessary before a decision could be made. The Carp Biological Control Program is delivering this research as well as seeking the required regulatory approvals and leading national coordination. </a:t>
            </a:r>
          </a:p>
          <a:p>
            <a:pPr marL="171450" indent="-171450">
              <a:buFont typeface="Arial" panose="020B0604020202020204" pitchFamily="34" charset="0"/>
              <a:buChar char="•"/>
            </a:pPr>
            <a:r>
              <a:rPr lang="en-AU" sz="1200" b="0" i="0" kern="1200">
                <a:solidFill>
                  <a:schemeClr val="tx1"/>
                </a:solidFill>
                <a:effectLst/>
                <a:latin typeface="+mn-lt"/>
                <a:ea typeface="+mn-ea"/>
                <a:cs typeface="+mn-cs"/>
              </a:rPr>
              <a:t>This targeted research phase is addressing the necessary knowledge gaps that were identified in the NCCP and has been broken down into 7 Priority Research Actions.</a:t>
            </a:r>
            <a:endParaRPr lang="en-AU"/>
          </a:p>
          <a:p>
            <a:pPr marL="171450" indent="-171450">
              <a:buFont typeface="Arial" panose="020B0604020202020204" pitchFamily="34" charset="0"/>
              <a:buChar char="•"/>
            </a:pPr>
            <a:r>
              <a:rPr lang="en-AU"/>
              <a:t>Additionally, it is important to note that regulatory approval was never sought during the NCCP. This process is an unavoidable legal requirement that must be completed before the virus can be brought into Australia. Subject to this process being completed successfully, which is expected to be in 2028, all Australian Agriculture Ministers will make the final decision on whether to authorise use of the virus in Australia for biological control of carp. </a:t>
            </a:r>
          </a:p>
          <a:p>
            <a:pPr marL="171450" indent="-171450">
              <a:buFont typeface="Arial" panose="020B0604020202020204" pitchFamily="34" charset="0"/>
              <a:buChar char="•"/>
            </a:pPr>
            <a:r>
              <a:rPr lang="en-AU"/>
              <a:t>Also note of course that regulatory approval and national coordination will draw on and incorporate work completed under the NCCP</a:t>
            </a:r>
          </a:p>
          <a:p>
            <a:pPr marL="171450" indent="-171450">
              <a:buFont typeface="Arial" panose="020B0604020202020204" pitchFamily="34" charset="0"/>
              <a:buChar char="•"/>
            </a:pPr>
            <a:r>
              <a:rPr lang="en-AU"/>
              <a:t>You can find out more about the Carp Biological Control Program via the QR code on the screen, and if you have any additional questions about the research, regulatory approval process or national coordination efforts, or you would like to be kept informed as the program progresses, I encourage you to reach out to the team at carp@aff.gov.au</a:t>
            </a:r>
          </a:p>
          <a:p>
            <a:pPr marL="171450" indent="-171450">
              <a:buFont typeface="Arial" panose="020B0604020202020204" pitchFamily="34" charset="0"/>
              <a:buChar char="•"/>
            </a:pPr>
            <a:endParaRPr lang="en-AU"/>
          </a:p>
          <a:p>
            <a:pPr marL="171450" indent="-171450">
              <a:buFont typeface="Arial" panose="020B0604020202020204" pitchFamily="34" charset="0"/>
              <a:buChar char="•"/>
            </a:pPr>
            <a:endParaRPr lang="en-AU"/>
          </a:p>
          <a:p>
            <a:endParaRPr lang="en-AU"/>
          </a:p>
        </p:txBody>
      </p:sp>
      <p:sp>
        <p:nvSpPr>
          <p:cNvPr id="4" name="Slide Number Placeholder 3">
            <a:extLst>
              <a:ext uri="{FF2B5EF4-FFF2-40B4-BE49-F238E27FC236}">
                <a16:creationId xmlns:a16="http://schemas.microsoft.com/office/drawing/2014/main" id="{B87CCD5C-A141-77D8-79D5-F888EEC5A9D4}"/>
              </a:ext>
            </a:extLst>
          </p:cNvPr>
          <p:cNvSpPr>
            <a:spLocks noGrp="1"/>
          </p:cNvSpPr>
          <p:nvPr>
            <p:ph type="sldNum" sz="quarter" idx="5"/>
          </p:nvPr>
        </p:nvSpPr>
        <p:spPr/>
        <p:txBody>
          <a:bodyPr/>
          <a:lstStyle/>
          <a:p>
            <a:fld id="{C7958E07-98AB-4183-8C0E-F5D05FDCA88E}" type="slidenum">
              <a:rPr lang="en-AU" smtClean="0"/>
              <a:t>10</a:t>
            </a:fld>
            <a:endParaRPr lang="en-AU"/>
          </a:p>
        </p:txBody>
      </p:sp>
    </p:spTree>
    <p:extLst>
      <p:ext uri="{BB962C8B-B14F-4D97-AF65-F5344CB8AC3E}">
        <p14:creationId xmlns:p14="http://schemas.microsoft.com/office/powerpoint/2010/main" val="613113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to begin by acknowledging far-sighted investment by </a:t>
            </a:r>
            <a:r>
              <a:rPr lang="en-US"/>
              <a:t>the then </a:t>
            </a:r>
            <a:r>
              <a:rPr lang="en-US" dirty="0"/>
              <a:t>Invasive Animals CRC (now the Centre for Invasive Species Solutions) that enabled early work by Ken McColl and colleagues Agus Sunarto and Matt Neave at CSIRO, who identified the initial potential of CyHV-3 as a biocontrol agent.</a:t>
            </a:r>
            <a:endParaRPr lang="en-AU" dirty="0"/>
          </a:p>
        </p:txBody>
      </p:sp>
      <p:sp>
        <p:nvSpPr>
          <p:cNvPr id="4" name="Slide Number Placeholder 3"/>
          <p:cNvSpPr>
            <a:spLocks noGrp="1"/>
          </p:cNvSpPr>
          <p:nvPr>
            <p:ph type="sldNum" sz="quarter" idx="5"/>
          </p:nvPr>
        </p:nvSpPr>
        <p:spPr/>
        <p:txBody>
          <a:bodyPr/>
          <a:lstStyle/>
          <a:p>
            <a:fld id="{FCE3CCF3-31B7-A54B-892C-2FA8BF4FE19B}" type="slidenum">
              <a:rPr lang="en-US" smtClean="0"/>
              <a:pPr/>
              <a:t>2</a:t>
            </a:fld>
            <a:endParaRPr lang="en-US"/>
          </a:p>
        </p:txBody>
      </p:sp>
    </p:spTree>
    <p:extLst>
      <p:ext uri="{BB962C8B-B14F-4D97-AF65-F5344CB8AC3E}">
        <p14:creationId xmlns:p14="http://schemas.microsoft.com/office/powerpoint/2010/main" val="794097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4EAB2-AE90-8285-3211-EA304D6152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AA3CD3-F5FD-14FD-1B54-45EB451297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188DDE-4AC4-E2DE-1C7C-51774B0CC35F}"/>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C7C0F161-A6EC-C70C-7233-B71A21FBC8E1}"/>
              </a:ext>
            </a:extLst>
          </p:cNvPr>
          <p:cNvSpPr>
            <a:spLocks noGrp="1"/>
          </p:cNvSpPr>
          <p:nvPr>
            <p:ph type="sldNum" sz="quarter" idx="10"/>
          </p:nvPr>
        </p:nvSpPr>
        <p:spPr/>
        <p:txBody>
          <a:bodyPr/>
          <a:lstStyle/>
          <a:p>
            <a:fld id="{FCE3CCF3-31B7-A54B-892C-2FA8BF4FE19B}"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470372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CE3CCF3-31B7-A54B-892C-2FA8BF4FE19B}"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757911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CE3CCF3-31B7-A54B-892C-2FA8BF4FE19B}"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95054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temp within which the virus causes disease variously defined as 18-28 deg C and 16-26 deg c.</a:t>
            </a:r>
          </a:p>
          <a:p>
            <a:r>
              <a:rPr lang="en-US" dirty="0"/>
              <a:t>Within this range, there is a narrower range within which it does so most effectively 22-24 deg C or 22-26 deg C.</a:t>
            </a:r>
            <a:endParaRPr lang="en-AU" dirty="0"/>
          </a:p>
        </p:txBody>
      </p:sp>
      <p:sp>
        <p:nvSpPr>
          <p:cNvPr id="4" name="Slide Number Placeholder 3"/>
          <p:cNvSpPr>
            <a:spLocks noGrp="1"/>
          </p:cNvSpPr>
          <p:nvPr>
            <p:ph type="sldNum" sz="quarter" idx="10"/>
          </p:nvPr>
        </p:nvSpPr>
        <p:spPr/>
        <p:txBody>
          <a:bodyPr/>
          <a:lstStyle/>
          <a:p>
            <a:fld id="{FCE3CCF3-31B7-A54B-892C-2FA8BF4FE19B}"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740598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300 kg/ha is the figure for WQ impacts</a:t>
            </a:r>
          </a:p>
          <a:p>
            <a:r>
              <a:rPr lang="en-US" dirty="0"/>
              <a:t>Different loading rates account for uncertainty in biomass estimates and </a:t>
            </a:r>
            <a:r>
              <a:rPr lang="en-US"/>
              <a:t>epi modelling.</a:t>
            </a:r>
            <a:endParaRPr lang="en-AU" dirty="0"/>
          </a:p>
        </p:txBody>
      </p:sp>
      <p:sp>
        <p:nvSpPr>
          <p:cNvPr id="4" name="Slide Number Placeholder 3"/>
          <p:cNvSpPr>
            <a:spLocks noGrp="1"/>
          </p:cNvSpPr>
          <p:nvPr>
            <p:ph type="sldNum" sz="quarter" idx="10"/>
          </p:nvPr>
        </p:nvSpPr>
        <p:spPr/>
        <p:txBody>
          <a:bodyPr/>
          <a:lstStyle/>
          <a:p>
            <a:fld id="{FCE3CCF3-31B7-A54B-892C-2FA8BF4FE19B}"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4077238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57% of about 4,680 survey respondents concerned about virus infecting species other than carp.</a:t>
            </a:r>
            <a:endParaRPr lang="en-AU" dirty="0"/>
          </a:p>
        </p:txBody>
      </p:sp>
      <p:sp>
        <p:nvSpPr>
          <p:cNvPr id="4" name="Slide Number Placeholder 3"/>
          <p:cNvSpPr>
            <a:spLocks noGrp="1"/>
          </p:cNvSpPr>
          <p:nvPr>
            <p:ph type="sldNum" sz="quarter" idx="10"/>
          </p:nvPr>
        </p:nvSpPr>
        <p:spPr/>
        <p:txBody>
          <a:bodyPr/>
          <a:lstStyle/>
          <a:p>
            <a:fld id="{FCE3CCF3-31B7-A54B-892C-2FA8BF4FE19B}"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500291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CE3CCF3-31B7-A54B-892C-2FA8BF4FE19B}"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154776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3424FAE-9876-8E45-B91A-67D74A7159D8}"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1499C-77A6-AD43-9EB6-40C1431E151C}" type="slidenum">
              <a:rPr lang="en-US" smtClean="0"/>
              <a:pPr/>
              <a:t>‹#›</a:t>
            </a:fld>
            <a:endParaRPr lang="en-US"/>
          </a:p>
        </p:txBody>
      </p:sp>
    </p:spTree>
    <p:extLst>
      <p:ext uri="{BB962C8B-B14F-4D97-AF65-F5344CB8AC3E}">
        <p14:creationId xmlns:p14="http://schemas.microsoft.com/office/powerpoint/2010/main" val="596546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424FAE-9876-8E45-B91A-67D74A7159D8}"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1499C-77A6-AD43-9EB6-40C1431E151C}" type="slidenum">
              <a:rPr lang="en-US" smtClean="0"/>
              <a:pPr/>
              <a:t>‹#›</a:t>
            </a:fld>
            <a:endParaRPr lang="en-US"/>
          </a:p>
        </p:txBody>
      </p:sp>
    </p:spTree>
    <p:extLst>
      <p:ext uri="{BB962C8B-B14F-4D97-AF65-F5344CB8AC3E}">
        <p14:creationId xmlns:p14="http://schemas.microsoft.com/office/powerpoint/2010/main" val="2041536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424FAE-9876-8E45-B91A-67D74A7159D8}"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1499C-77A6-AD43-9EB6-40C1431E151C}" type="slidenum">
              <a:rPr lang="en-US" smtClean="0"/>
              <a:pPr/>
              <a:t>‹#›</a:t>
            </a:fld>
            <a:endParaRPr lang="en-US"/>
          </a:p>
        </p:txBody>
      </p:sp>
    </p:spTree>
    <p:extLst>
      <p:ext uri="{BB962C8B-B14F-4D97-AF65-F5344CB8AC3E}">
        <p14:creationId xmlns:p14="http://schemas.microsoft.com/office/powerpoint/2010/main" val="17600635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grpSp>
        <p:nvGrpSpPr>
          <p:cNvPr id="5" name="Group 20"/>
          <p:cNvGrpSpPr>
            <a:grpSpLocks/>
          </p:cNvGrpSpPr>
          <p:nvPr userDrawn="1"/>
        </p:nvGrpSpPr>
        <p:grpSpPr bwMode="auto">
          <a:xfrm>
            <a:off x="1" y="5500688"/>
            <a:ext cx="12223751" cy="996950"/>
            <a:chOff x="608" y="5500319"/>
            <a:chExt cx="9167813" cy="996950"/>
          </a:xfrm>
        </p:grpSpPr>
        <p:grpSp>
          <p:nvGrpSpPr>
            <p:cNvPr id="6" name="Group 22"/>
            <p:cNvGrpSpPr>
              <a:grpSpLocks/>
            </p:cNvGrpSpPr>
            <p:nvPr userDrawn="1"/>
          </p:nvGrpSpPr>
          <p:grpSpPr bwMode="auto">
            <a:xfrm>
              <a:off x="608" y="5500319"/>
              <a:ext cx="9167813" cy="996950"/>
              <a:chOff x="-7938" y="5668963"/>
              <a:chExt cx="9167813" cy="996950"/>
            </a:xfrm>
          </p:grpSpPr>
          <p:sp>
            <p:nvSpPr>
              <p:cNvPr id="21" name="Freeform 11"/>
              <p:cNvSpPr>
                <a:spLocks noEditPoints="1"/>
              </p:cNvSpPr>
              <p:nvPr userDrawn="1"/>
            </p:nvSpPr>
            <p:spPr bwMode="auto">
              <a:xfrm>
                <a:off x="-7938" y="5668963"/>
                <a:ext cx="9167813" cy="996950"/>
              </a:xfrm>
              <a:custGeom>
                <a:avLst/>
                <a:gdLst>
                  <a:gd name="T0" fmla="*/ 2880 w 2880"/>
                  <a:gd name="T1" fmla="*/ 20 h 313"/>
                  <a:gd name="T2" fmla="*/ 2789 w 2880"/>
                  <a:gd name="T3" fmla="*/ 20 h 313"/>
                  <a:gd name="T4" fmla="*/ 2313 w 2880"/>
                  <a:gd name="T5" fmla="*/ 137 h 313"/>
                  <a:gd name="T6" fmla="*/ 2784 w 2880"/>
                  <a:gd name="T7" fmla="*/ 313 h 313"/>
                  <a:gd name="T8" fmla="*/ 2880 w 2880"/>
                  <a:gd name="T9" fmla="*/ 313 h 313"/>
                  <a:gd name="T10" fmla="*/ 2880 w 2880"/>
                  <a:gd name="T11" fmla="*/ 20 h 313"/>
                  <a:gd name="T12" fmla="*/ 1860 w 2880"/>
                  <a:gd name="T13" fmla="*/ 0 h 313"/>
                  <a:gd name="T14" fmla="*/ 0 w 2880"/>
                  <a:gd name="T15" fmla="*/ 0 h 313"/>
                  <a:gd name="T16" fmla="*/ 0 w 2880"/>
                  <a:gd name="T17" fmla="*/ 157 h 313"/>
                  <a:gd name="T18" fmla="*/ 2030 w 2880"/>
                  <a:gd name="T19" fmla="*/ 157 h 313"/>
                  <a:gd name="T20" fmla="*/ 2313 w 2880"/>
                  <a:gd name="T21" fmla="*/ 137 h 313"/>
                  <a:gd name="T22" fmla="*/ 2313 w 2880"/>
                  <a:gd name="T23" fmla="*/ 137 h 313"/>
                  <a:gd name="T24" fmla="*/ 2313 w 2880"/>
                  <a:gd name="T25" fmla="*/ 137 h 313"/>
                  <a:gd name="T26" fmla="*/ 1860 w 2880"/>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0" h="313">
                    <a:moveTo>
                      <a:pt x="2880" y="20"/>
                    </a:moveTo>
                    <a:cubicBezTo>
                      <a:pt x="2789" y="20"/>
                      <a:pt x="2789" y="20"/>
                      <a:pt x="2789" y="20"/>
                    </a:cubicBezTo>
                    <a:cubicBezTo>
                      <a:pt x="2500" y="20"/>
                      <a:pt x="2393" y="107"/>
                      <a:pt x="2313" y="137"/>
                    </a:cubicBezTo>
                    <a:cubicBezTo>
                      <a:pt x="2411" y="217"/>
                      <a:pt x="2542" y="313"/>
                      <a:pt x="2784" y="313"/>
                    </a:cubicBezTo>
                    <a:cubicBezTo>
                      <a:pt x="2842" y="313"/>
                      <a:pt x="2880" y="313"/>
                      <a:pt x="2880" y="313"/>
                    </a:cubicBezTo>
                    <a:cubicBezTo>
                      <a:pt x="2880" y="20"/>
                      <a:pt x="2880" y="20"/>
                      <a:pt x="2880" y="20"/>
                    </a:cubicBezTo>
                    <a:moveTo>
                      <a:pt x="1860" y="0"/>
                    </a:moveTo>
                    <a:cubicBezTo>
                      <a:pt x="0" y="0"/>
                      <a:pt x="0" y="0"/>
                      <a:pt x="0" y="0"/>
                    </a:cubicBezTo>
                    <a:cubicBezTo>
                      <a:pt x="0" y="157"/>
                      <a:pt x="0" y="157"/>
                      <a:pt x="0" y="157"/>
                    </a:cubicBezTo>
                    <a:cubicBezTo>
                      <a:pt x="2030" y="157"/>
                      <a:pt x="2030" y="157"/>
                      <a:pt x="2030" y="157"/>
                    </a:cubicBezTo>
                    <a:cubicBezTo>
                      <a:pt x="2214" y="157"/>
                      <a:pt x="2274" y="152"/>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22" name="Freeform 24"/>
              <p:cNvSpPr>
                <a:spLocks/>
              </p:cNvSpPr>
              <p:nvPr userDrawn="1"/>
            </p:nvSpPr>
            <p:spPr bwMode="auto">
              <a:xfrm>
                <a:off x="-7938" y="5732463"/>
                <a:ext cx="7362826" cy="433387"/>
              </a:xfrm>
              <a:custGeom>
                <a:avLst/>
                <a:gdLst>
                  <a:gd name="T0" fmla="*/ 2147483646 w 2313"/>
                  <a:gd name="T1" fmla="*/ 2147483646 h 136"/>
                  <a:gd name="T2" fmla="*/ 2147483646 w 2313"/>
                  <a:gd name="T3" fmla="*/ 0 h 136"/>
                  <a:gd name="T4" fmla="*/ 0 w 2313"/>
                  <a:gd name="T5" fmla="*/ 0 h 136"/>
                  <a:gd name="T6" fmla="*/ 0 w 2313"/>
                  <a:gd name="T7" fmla="*/ 2147483646 h 136"/>
                  <a:gd name="T8" fmla="*/ 2147483646 w 2313"/>
                  <a:gd name="T9" fmla="*/ 2147483646 h 136"/>
                  <a:gd name="T10" fmla="*/ 2147483646 w 2313"/>
                  <a:gd name="T11" fmla="*/ 2147483646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sz="1800">
                  <a:solidFill>
                    <a:prstClr val="black"/>
                  </a:solidFill>
                </a:endParaRPr>
              </a:p>
            </p:txBody>
          </p:sp>
          <p:sp>
            <p:nvSpPr>
              <p:cNvPr id="23" name="Freeform 25"/>
              <p:cNvSpPr>
                <a:spLocks/>
              </p:cNvSpPr>
              <p:nvPr userDrawn="1"/>
            </p:nvSpPr>
            <p:spPr bwMode="auto">
              <a:xfrm>
                <a:off x="7354888" y="5732463"/>
                <a:ext cx="1804987" cy="869950"/>
              </a:xfrm>
              <a:custGeom>
                <a:avLst/>
                <a:gdLst>
                  <a:gd name="T0" fmla="*/ 2147483646 w 567"/>
                  <a:gd name="T1" fmla="*/ 0 h 273"/>
                  <a:gd name="T2" fmla="*/ 0 w 567"/>
                  <a:gd name="T3" fmla="*/ 2147483646 h 273"/>
                  <a:gd name="T4" fmla="*/ 2147483646 w 567"/>
                  <a:gd name="T5" fmla="*/ 2147483646 h 273"/>
                  <a:gd name="T6" fmla="*/ 2147483646 w 567"/>
                  <a:gd name="T7" fmla="*/ 2147483646 h 273"/>
                  <a:gd name="T8" fmla="*/ 2147483646 w 567"/>
                  <a:gd name="T9" fmla="*/ 0 h 273"/>
                  <a:gd name="T10" fmla="*/ 2147483646 w 567"/>
                  <a:gd name="T11" fmla="*/ 0 h 2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sz="1800">
                  <a:solidFill>
                    <a:prstClr val="black"/>
                  </a:solidFill>
                </a:endParaRPr>
              </a:p>
            </p:txBody>
          </p:sp>
        </p:grpSp>
        <p:pic>
          <p:nvPicPr>
            <p:cNvPr id="7" name="Picture 7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69275" y="5675743"/>
              <a:ext cx="655638"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19"/>
            <p:cNvGrpSpPr/>
            <p:nvPr userDrawn="1"/>
          </p:nvGrpSpPr>
          <p:grpSpPr>
            <a:xfrm>
              <a:off x="360000" y="5807505"/>
              <a:ext cx="814388" cy="95250"/>
              <a:chOff x="3495675" y="5969000"/>
              <a:chExt cx="814388" cy="95250"/>
            </a:xfrm>
            <a:solidFill>
              <a:schemeClr val="accent1"/>
            </a:solidFill>
          </p:grpSpPr>
          <p:sp>
            <p:nvSpPr>
              <p:cNvPr id="9"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10"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11"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12" name="Oval 29"/>
              <p:cNvSpPr>
                <a:spLocks noChangeArrowheads="1"/>
              </p:cNvSpPr>
              <p:nvPr/>
            </p:nvSpPr>
            <p:spPr bwMode="auto">
              <a:xfrm>
                <a:off x="3819525" y="6042025"/>
                <a:ext cx="19050" cy="22225"/>
              </a:xfrm>
              <a:prstGeom prst="ellipse">
                <a:avLst/>
              </a:pr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13"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14"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15"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16"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17"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18" name="Oval 35"/>
              <p:cNvSpPr>
                <a:spLocks noChangeArrowheads="1"/>
              </p:cNvSpPr>
              <p:nvPr/>
            </p:nvSpPr>
            <p:spPr bwMode="auto">
              <a:xfrm>
                <a:off x="4141788" y="6042025"/>
                <a:ext cx="19050" cy="22225"/>
              </a:xfrm>
              <a:prstGeom prst="ellipse">
                <a:avLst/>
              </a:pr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19"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20"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grpSp>
      </p:grpSp>
      <p:sp>
        <p:nvSpPr>
          <p:cNvPr id="2" name="Title 1"/>
          <p:cNvSpPr>
            <a:spLocks noGrp="1"/>
          </p:cNvSpPr>
          <p:nvPr>
            <p:ph type="ctrTitle"/>
          </p:nvPr>
        </p:nvSpPr>
        <p:spPr>
          <a:xfrm>
            <a:off x="459253" y="3122613"/>
            <a:ext cx="11289992" cy="1080000"/>
          </a:xfrm>
        </p:spPr>
        <p:txBody>
          <a:bodyPr anchor="b">
            <a:normAutofit/>
          </a:bodyPr>
          <a:lstStyle>
            <a:lvl1pPr algn="l">
              <a:defRPr sz="4400">
                <a:solidFill>
                  <a:schemeClr val="bg1"/>
                </a:solidFill>
              </a:defRPr>
            </a:lvl1pPr>
          </a:lstStyle>
          <a:p>
            <a:r>
              <a:rPr lang="en-US"/>
              <a:t>Click to edit Master title style</a:t>
            </a:r>
            <a:endParaRPr lang="en-AU" dirty="0"/>
          </a:p>
        </p:txBody>
      </p:sp>
      <p:sp>
        <p:nvSpPr>
          <p:cNvPr id="3" name="Subtitle 2"/>
          <p:cNvSpPr>
            <a:spLocks noGrp="1"/>
          </p:cNvSpPr>
          <p:nvPr>
            <p:ph type="subTitle" idx="1"/>
          </p:nvPr>
        </p:nvSpPr>
        <p:spPr>
          <a:xfrm>
            <a:off x="459253" y="4257092"/>
            <a:ext cx="11300947" cy="360040"/>
          </a:xfrm>
        </p:spPr>
        <p:txBody>
          <a:bodyPr>
            <a:normAutofit/>
          </a:bodyPr>
          <a:lstStyle>
            <a:lvl1pPr marL="0" indent="0" algn="l">
              <a:buNone/>
              <a:defRPr sz="2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sp>
        <p:nvSpPr>
          <p:cNvPr id="27" name="Text Placeholder 14"/>
          <p:cNvSpPr>
            <a:spLocks noGrp="1"/>
          </p:cNvSpPr>
          <p:nvPr>
            <p:ph type="body" sz="quarter" idx="17"/>
          </p:nvPr>
        </p:nvSpPr>
        <p:spPr>
          <a:xfrm>
            <a:off x="480000" y="5625959"/>
            <a:ext cx="6336000" cy="144000"/>
          </a:xfrm>
        </p:spPr>
        <p:txBody>
          <a:bodyPr anchor="ctr">
            <a:noAutofit/>
          </a:bodyPr>
          <a:lstStyle>
            <a:lvl1pPr>
              <a:buFontTx/>
              <a:buNone/>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US"/>
              <a:t>Click to edit Master text styles</a:t>
            </a:r>
          </a:p>
        </p:txBody>
      </p:sp>
    </p:spTree>
    <p:extLst>
      <p:ext uri="{BB962C8B-B14F-4D97-AF65-F5344CB8AC3E}">
        <p14:creationId xmlns:p14="http://schemas.microsoft.com/office/powerpoint/2010/main" val="25952364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lternative Title Slide">
    <p:bg>
      <p:bgPr>
        <a:solidFill>
          <a:schemeClr val="accent1"/>
        </a:solidFill>
        <a:effectLst/>
      </p:bgPr>
    </p:bg>
    <p:spTree>
      <p:nvGrpSpPr>
        <p:cNvPr id="1" name=""/>
        <p:cNvGrpSpPr/>
        <p:nvPr/>
      </p:nvGrpSpPr>
      <p:grpSpPr>
        <a:xfrm>
          <a:off x="0" y="0"/>
          <a:ext cx="0" cy="0"/>
          <a:chOff x="0" y="0"/>
          <a:chExt cx="0" cy="0"/>
        </a:xfrm>
      </p:grpSpPr>
      <p:grpSp>
        <p:nvGrpSpPr>
          <p:cNvPr id="5" name="Group 20"/>
          <p:cNvGrpSpPr>
            <a:grpSpLocks/>
          </p:cNvGrpSpPr>
          <p:nvPr userDrawn="1"/>
        </p:nvGrpSpPr>
        <p:grpSpPr bwMode="auto">
          <a:xfrm>
            <a:off x="-35984" y="357188"/>
            <a:ext cx="12259735" cy="6140450"/>
            <a:chOff x="-26988" y="357188"/>
            <a:chExt cx="9195409" cy="6140081"/>
          </a:xfrm>
        </p:grpSpPr>
        <p:grpSp>
          <p:nvGrpSpPr>
            <p:cNvPr id="6" name="Group 21"/>
            <p:cNvGrpSpPr>
              <a:grpSpLocks/>
            </p:cNvGrpSpPr>
            <p:nvPr userDrawn="1"/>
          </p:nvGrpSpPr>
          <p:grpSpPr bwMode="auto">
            <a:xfrm>
              <a:off x="608" y="5500319"/>
              <a:ext cx="9167813" cy="996950"/>
              <a:chOff x="608" y="5500319"/>
              <a:chExt cx="9167813" cy="996950"/>
            </a:xfrm>
          </p:grpSpPr>
          <p:grpSp>
            <p:nvGrpSpPr>
              <p:cNvPr id="20" name="Group 22"/>
              <p:cNvGrpSpPr>
                <a:grpSpLocks/>
              </p:cNvGrpSpPr>
              <p:nvPr userDrawn="1"/>
            </p:nvGrpSpPr>
            <p:grpSpPr bwMode="auto">
              <a:xfrm>
                <a:off x="608" y="5500319"/>
                <a:ext cx="9167813" cy="996950"/>
                <a:chOff x="-7938" y="5668963"/>
                <a:chExt cx="9167813" cy="996950"/>
              </a:xfrm>
            </p:grpSpPr>
            <p:sp>
              <p:nvSpPr>
                <p:cNvPr id="36" name="Freeform 11"/>
                <p:cNvSpPr>
                  <a:spLocks noEditPoints="1"/>
                </p:cNvSpPr>
                <p:nvPr userDrawn="1"/>
              </p:nvSpPr>
              <p:spPr bwMode="auto">
                <a:xfrm>
                  <a:off x="-8544" y="5669023"/>
                  <a:ext cx="9168419" cy="996890"/>
                </a:xfrm>
                <a:custGeom>
                  <a:avLst/>
                  <a:gdLst>
                    <a:gd name="T0" fmla="*/ 2880 w 2880"/>
                    <a:gd name="T1" fmla="*/ 20 h 313"/>
                    <a:gd name="T2" fmla="*/ 2789 w 2880"/>
                    <a:gd name="T3" fmla="*/ 20 h 313"/>
                    <a:gd name="T4" fmla="*/ 2313 w 2880"/>
                    <a:gd name="T5" fmla="*/ 137 h 313"/>
                    <a:gd name="T6" fmla="*/ 2784 w 2880"/>
                    <a:gd name="T7" fmla="*/ 313 h 313"/>
                    <a:gd name="T8" fmla="*/ 2880 w 2880"/>
                    <a:gd name="T9" fmla="*/ 313 h 313"/>
                    <a:gd name="T10" fmla="*/ 2880 w 2880"/>
                    <a:gd name="T11" fmla="*/ 20 h 313"/>
                    <a:gd name="T12" fmla="*/ 1860 w 2880"/>
                    <a:gd name="T13" fmla="*/ 0 h 313"/>
                    <a:gd name="T14" fmla="*/ 0 w 2880"/>
                    <a:gd name="T15" fmla="*/ 0 h 313"/>
                    <a:gd name="T16" fmla="*/ 0 w 2880"/>
                    <a:gd name="T17" fmla="*/ 157 h 313"/>
                    <a:gd name="T18" fmla="*/ 2030 w 2880"/>
                    <a:gd name="T19" fmla="*/ 157 h 313"/>
                    <a:gd name="T20" fmla="*/ 2313 w 2880"/>
                    <a:gd name="T21" fmla="*/ 137 h 313"/>
                    <a:gd name="T22" fmla="*/ 2313 w 2880"/>
                    <a:gd name="T23" fmla="*/ 137 h 313"/>
                    <a:gd name="T24" fmla="*/ 2313 w 2880"/>
                    <a:gd name="T25" fmla="*/ 137 h 313"/>
                    <a:gd name="T26" fmla="*/ 1860 w 2880"/>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0" h="313">
                      <a:moveTo>
                        <a:pt x="2880" y="20"/>
                      </a:moveTo>
                      <a:cubicBezTo>
                        <a:pt x="2789" y="20"/>
                        <a:pt x="2789" y="20"/>
                        <a:pt x="2789" y="20"/>
                      </a:cubicBezTo>
                      <a:cubicBezTo>
                        <a:pt x="2500" y="20"/>
                        <a:pt x="2393" y="107"/>
                        <a:pt x="2313" y="137"/>
                      </a:cubicBezTo>
                      <a:cubicBezTo>
                        <a:pt x="2411" y="217"/>
                        <a:pt x="2542" y="313"/>
                        <a:pt x="2784" y="313"/>
                      </a:cubicBezTo>
                      <a:cubicBezTo>
                        <a:pt x="2842" y="313"/>
                        <a:pt x="2880" y="313"/>
                        <a:pt x="2880" y="313"/>
                      </a:cubicBezTo>
                      <a:cubicBezTo>
                        <a:pt x="2880" y="20"/>
                        <a:pt x="2880" y="20"/>
                        <a:pt x="2880" y="20"/>
                      </a:cubicBezTo>
                      <a:moveTo>
                        <a:pt x="1860" y="0"/>
                      </a:moveTo>
                      <a:cubicBezTo>
                        <a:pt x="0" y="0"/>
                        <a:pt x="0" y="0"/>
                        <a:pt x="0" y="0"/>
                      </a:cubicBezTo>
                      <a:cubicBezTo>
                        <a:pt x="0" y="157"/>
                        <a:pt x="0" y="157"/>
                        <a:pt x="0" y="157"/>
                      </a:cubicBezTo>
                      <a:cubicBezTo>
                        <a:pt x="2030" y="157"/>
                        <a:pt x="2030" y="157"/>
                        <a:pt x="2030" y="157"/>
                      </a:cubicBezTo>
                      <a:cubicBezTo>
                        <a:pt x="2214" y="157"/>
                        <a:pt x="2274" y="152"/>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37" name="Freeform 24"/>
                <p:cNvSpPr>
                  <a:spLocks/>
                </p:cNvSpPr>
                <p:nvPr userDrawn="1"/>
              </p:nvSpPr>
              <p:spPr bwMode="auto">
                <a:xfrm>
                  <a:off x="-7938" y="5732463"/>
                  <a:ext cx="7362826" cy="433387"/>
                </a:xfrm>
                <a:custGeom>
                  <a:avLst/>
                  <a:gdLst>
                    <a:gd name="T0" fmla="*/ 2147483646 w 2313"/>
                    <a:gd name="T1" fmla="*/ 2147483646 h 136"/>
                    <a:gd name="T2" fmla="*/ 2147483646 w 2313"/>
                    <a:gd name="T3" fmla="*/ 0 h 136"/>
                    <a:gd name="T4" fmla="*/ 0 w 2313"/>
                    <a:gd name="T5" fmla="*/ 0 h 136"/>
                    <a:gd name="T6" fmla="*/ 0 w 2313"/>
                    <a:gd name="T7" fmla="*/ 2147483646 h 136"/>
                    <a:gd name="T8" fmla="*/ 2147483646 w 2313"/>
                    <a:gd name="T9" fmla="*/ 2147483646 h 136"/>
                    <a:gd name="T10" fmla="*/ 2147483646 w 2313"/>
                    <a:gd name="T11" fmla="*/ 2147483646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sz="1800">
                    <a:solidFill>
                      <a:prstClr val="black"/>
                    </a:solidFill>
                  </a:endParaRPr>
                </a:p>
              </p:txBody>
            </p:sp>
            <p:sp>
              <p:nvSpPr>
                <p:cNvPr id="38" name="Freeform 25"/>
                <p:cNvSpPr>
                  <a:spLocks/>
                </p:cNvSpPr>
                <p:nvPr userDrawn="1"/>
              </p:nvSpPr>
              <p:spPr bwMode="auto">
                <a:xfrm>
                  <a:off x="7354888" y="5732463"/>
                  <a:ext cx="1804987" cy="869950"/>
                </a:xfrm>
                <a:custGeom>
                  <a:avLst/>
                  <a:gdLst>
                    <a:gd name="T0" fmla="*/ 2147483646 w 567"/>
                    <a:gd name="T1" fmla="*/ 0 h 273"/>
                    <a:gd name="T2" fmla="*/ 0 w 567"/>
                    <a:gd name="T3" fmla="*/ 2147483646 h 273"/>
                    <a:gd name="T4" fmla="*/ 2147483646 w 567"/>
                    <a:gd name="T5" fmla="*/ 2147483646 h 273"/>
                    <a:gd name="T6" fmla="*/ 2147483646 w 567"/>
                    <a:gd name="T7" fmla="*/ 2147483646 h 273"/>
                    <a:gd name="T8" fmla="*/ 2147483646 w 567"/>
                    <a:gd name="T9" fmla="*/ 0 h 273"/>
                    <a:gd name="T10" fmla="*/ 2147483646 w 567"/>
                    <a:gd name="T11" fmla="*/ 0 h 2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sz="1800">
                    <a:solidFill>
                      <a:prstClr val="black"/>
                    </a:solidFill>
                  </a:endParaRPr>
                </a:p>
              </p:txBody>
            </p:sp>
          </p:grpSp>
          <p:pic>
            <p:nvPicPr>
              <p:cNvPr id="21" name="Picture 7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69275" y="5675743"/>
                <a:ext cx="655638"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19"/>
              <p:cNvGrpSpPr/>
              <p:nvPr userDrawn="1"/>
            </p:nvGrpSpPr>
            <p:grpSpPr>
              <a:xfrm>
                <a:off x="360000" y="5807505"/>
                <a:ext cx="814388" cy="95250"/>
                <a:chOff x="3495675" y="5969000"/>
                <a:chExt cx="814388" cy="95250"/>
              </a:xfrm>
              <a:solidFill>
                <a:schemeClr val="accent1"/>
              </a:solidFill>
            </p:grpSpPr>
            <p:sp>
              <p:nvSpPr>
                <p:cNvPr id="23"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24"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25"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26" name="Oval 29"/>
                <p:cNvSpPr>
                  <a:spLocks noChangeArrowheads="1"/>
                </p:cNvSpPr>
                <p:nvPr/>
              </p:nvSpPr>
              <p:spPr bwMode="auto">
                <a:xfrm>
                  <a:off x="3819525" y="6042025"/>
                  <a:ext cx="19050" cy="22225"/>
                </a:xfrm>
                <a:prstGeom prst="ellipse">
                  <a:avLst/>
                </a:pr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28"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29"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30"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31"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32"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33" name="Oval 35"/>
                <p:cNvSpPr>
                  <a:spLocks noChangeArrowheads="1"/>
                </p:cNvSpPr>
                <p:nvPr/>
              </p:nvSpPr>
              <p:spPr bwMode="auto">
                <a:xfrm>
                  <a:off x="4141788" y="6042025"/>
                  <a:ext cx="19050" cy="22225"/>
                </a:xfrm>
                <a:prstGeom prst="ellipse">
                  <a:avLst/>
                </a:pr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34"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35"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grpSp>
        </p:grpSp>
        <p:grpSp>
          <p:nvGrpSpPr>
            <p:cNvPr id="7" name="Group 66"/>
            <p:cNvGrpSpPr>
              <a:grpSpLocks/>
            </p:cNvGrpSpPr>
            <p:nvPr userDrawn="1"/>
          </p:nvGrpSpPr>
          <p:grpSpPr bwMode="auto">
            <a:xfrm>
              <a:off x="-26988" y="357188"/>
              <a:ext cx="9178926" cy="2571750"/>
              <a:chOff x="-17463" y="357188"/>
              <a:chExt cx="9186863" cy="2571750"/>
            </a:xfrm>
          </p:grpSpPr>
          <p:sp>
            <p:nvSpPr>
              <p:cNvPr id="8" name="Freeform 17"/>
              <p:cNvSpPr>
                <a:spLocks/>
              </p:cNvSpPr>
              <p:nvPr userDrawn="1"/>
            </p:nvSpPr>
            <p:spPr bwMode="auto">
              <a:xfrm>
                <a:off x="-17463" y="1971675"/>
                <a:ext cx="9186863" cy="957263"/>
              </a:xfrm>
              <a:custGeom>
                <a:avLst/>
                <a:gdLst>
                  <a:gd name="T0" fmla="*/ 0 w 2880"/>
                  <a:gd name="T1" fmla="*/ 0 h 300"/>
                  <a:gd name="T2" fmla="*/ 2147483646 w 2880"/>
                  <a:gd name="T3" fmla="*/ 0 h 300"/>
                  <a:gd name="T4" fmla="*/ 2147483646 w 2880"/>
                  <a:gd name="T5" fmla="*/ 2147483646 h 300"/>
                  <a:gd name="T6" fmla="*/ 2147483646 w 2880"/>
                  <a:gd name="T7" fmla="*/ 2147483646 h 300"/>
                  <a:gd name="T8" fmla="*/ 2147483646 w 2880"/>
                  <a:gd name="T9" fmla="*/ 2147483646 h 3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0" h="300">
                    <a:moveTo>
                      <a:pt x="0" y="0"/>
                    </a:moveTo>
                    <a:cubicBezTo>
                      <a:pt x="0" y="0"/>
                      <a:pt x="308" y="0"/>
                      <a:pt x="372" y="0"/>
                    </a:cubicBezTo>
                    <a:cubicBezTo>
                      <a:pt x="638" y="0"/>
                      <a:pt x="749" y="91"/>
                      <a:pt x="890" y="171"/>
                    </a:cubicBezTo>
                    <a:cubicBezTo>
                      <a:pt x="1011" y="240"/>
                      <a:pt x="1176" y="300"/>
                      <a:pt x="1389" y="300"/>
                    </a:cubicBezTo>
                    <a:cubicBezTo>
                      <a:pt x="2880" y="300"/>
                      <a:pt x="2880" y="300"/>
                      <a:pt x="2880" y="300"/>
                    </a:cubicBez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sz="1800">
                  <a:solidFill>
                    <a:prstClr val="black"/>
                  </a:solidFill>
                </a:endParaRPr>
              </a:p>
            </p:txBody>
          </p:sp>
          <p:sp>
            <p:nvSpPr>
              <p:cNvPr id="9" name="Freeform 18"/>
              <p:cNvSpPr>
                <a:spLocks/>
              </p:cNvSpPr>
              <p:nvPr userDrawn="1"/>
            </p:nvSpPr>
            <p:spPr bwMode="auto">
              <a:xfrm>
                <a:off x="-17463" y="2449513"/>
                <a:ext cx="9186863" cy="479425"/>
              </a:xfrm>
              <a:custGeom>
                <a:avLst/>
                <a:gdLst>
                  <a:gd name="T0" fmla="*/ 2147483646 w 2880"/>
                  <a:gd name="T1" fmla="*/ 0 h 150"/>
                  <a:gd name="T2" fmla="*/ 2147483646 w 2880"/>
                  <a:gd name="T3" fmla="*/ 0 h 150"/>
                  <a:gd name="T4" fmla="*/ 2147483646 w 2880"/>
                  <a:gd name="T5" fmla="*/ 2147483646 h 150"/>
                  <a:gd name="T6" fmla="*/ 2147483646 w 2880"/>
                  <a:gd name="T7" fmla="*/ 2147483646 h 150"/>
                  <a:gd name="T8" fmla="*/ 0 w 2880"/>
                  <a:gd name="T9" fmla="*/ 2147483646 h 1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0" h="150">
                    <a:moveTo>
                      <a:pt x="2880" y="0"/>
                    </a:moveTo>
                    <a:cubicBezTo>
                      <a:pt x="1202" y="0"/>
                      <a:pt x="1202" y="0"/>
                      <a:pt x="1202" y="0"/>
                    </a:cubicBezTo>
                    <a:cubicBezTo>
                      <a:pt x="999" y="0"/>
                      <a:pt x="933" y="5"/>
                      <a:pt x="890" y="21"/>
                    </a:cubicBezTo>
                    <a:cubicBezTo>
                      <a:pt x="802" y="55"/>
                      <a:pt x="685" y="150"/>
                      <a:pt x="366" y="150"/>
                    </a:cubicBezTo>
                    <a:cubicBezTo>
                      <a:pt x="0" y="150"/>
                      <a:pt x="0" y="150"/>
                      <a:pt x="0" y="150"/>
                    </a:cubicBezTo>
                  </a:path>
                </a:pathLst>
              </a:cu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sz="1800">
                  <a:solidFill>
                    <a:prstClr val="black"/>
                  </a:solidFill>
                </a:endParaRPr>
              </a:p>
            </p:txBody>
          </p:sp>
          <p:sp>
            <p:nvSpPr>
              <p:cNvPr id="10" name="Freeform 19"/>
              <p:cNvSpPr>
                <a:spLocks/>
              </p:cNvSpPr>
              <p:nvPr userDrawn="1"/>
            </p:nvSpPr>
            <p:spPr bwMode="auto">
              <a:xfrm>
                <a:off x="-17463" y="1655685"/>
                <a:ext cx="9187471" cy="954030"/>
              </a:xfrm>
              <a:custGeom>
                <a:avLst/>
                <a:gdLst>
                  <a:gd name="T0" fmla="*/ 0 w 2880"/>
                  <a:gd name="T1" fmla="*/ 0 h 299"/>
                  <a:gd name="T2" fmla="*/ 372 w 2880"/>
                  <a:gd name="T3" fmla="*/ 0 h 299"/>
                  <a:gd name="T4" fmla="*/ 890 w 2880"/>
                  <a:gd name="T5" fmla="*/ 170 h 299"/>
                  <a:gd name="T6" fmla="*/ 1389 w 2880"/>
                  <a:gd name="T7" fmla="*/ 299 h 299"/>
                  <a:gd name="T8" fmla="*/ 2880 w 2880"/>
                  <a:gd name="T9" fmla="*/ 299 h 299"/>
                </a:gdLst>
                <a:ahLst/>
                <a:cxnLst>
                  <a:cxn ang="0">
                    <a:pos x="T0" y="T1"/>
                  </a:cxn>
                  <a:cxn ang="0">
                    <a:pos x="T2" y="T3"/>
                  </a:cxn>
                  <a:cxn ang="0">
                    <a:pos x="T4" y="T5"/>
                  </a:cxn>
                  <a:cxn ang="0">
                    <a:pos x="T6" y="T7"/>
                  </a:cxn>
                  <a:cxn ang="0">
                    <a:pos x="T8" y="T9"/>
                  </a:cxn>
                </a:cxnLst>
                <a:rect l="0" t="0" r="r" b="b"/>
                <a:pathLst>
                  <a:path w="2880" h="299">
                    <a:moveTo>
                      <a:pt x="0" y="0"/>
                    </a:moveTo>
                    <a:cubicBezTo>
                      <a:pt x="0" y="0"/>
                      <a:pt x="308" y="0"/>
                      <a:pt x="372" y="0"/>
                    </a:cubicBezTo>
                    <a:cubicBezTo>
                      <a:pt x="638" y="0"/>
                      <a:pt x="749" y="90"/>
                      <a:pt x="890" y="170"/>
                    </a:cubicBezTo>
                    <a:cubicBezTo>
                      <a:pt x="1011" y="239"/>
                      <a:pt x="1176" y="299"/>
                      <a:pt x="1389" y="299"/>
                    </a:cubicBezTo>
                    <a:cubicBezTo>
                      <a:pt x="2880" y="299"/>
                      <a:pt x="2880" y="299"/>
                      <a:pt x="2880" y="299"/>
                    </a:cubicBezTo>
                  </a:path>
                </a:pathLst>
              </a:custGeom>
              <a:noFill/>
              <a:ln w="19050" cap="flat">
                <a:solidFill>
                  <a:schemeClr val="accent2">
                    <a:lumMod val="90000"/>
                    <a:lumOff val="10000"/>
                  </a:schemeClr>
                </a:solidFill>
                <a:prstDash val="solid"/>
                <a:miter lim="800000"/>
                <a:headEnd/>
                <a:tailEnd/>
              </a:ln>
            </p:spPr>
            <p:txBody>
              <a:bodyPr/>
              <a:lstStyle/>
              <a:p>
                <a:pPr eaLnBrk="0" fontAlgn="base" hangingPunct="0">
                  <a:spcBef>
                    <a:spcPct val="0"/>
                  </a:spcBef>
                  <a:spcAft>
                    <a:spcPct val="0"/>
                  </a:spcAft>
                  <a:defRPr/>
                </a:pPr>
                <a:endParaRPr lang="en-AU" sz="1800">
                  <a:solidFill>
                    <a:prstClr val="black"/>
                  </a:solidFill>
                </a:endParaRPr>
              </a:p>
            </p:txBody>
          </p:sp>
          <p:sp>
            <p:nvSpPr>
              <p:cNvPr id="11" name="Freeform 20"/>
              <p:cNvSpPr>
                <a:spLocks/>
              </p:cNvSpPr>
              <p:nvPr userDrawn="1"/>
            </p:nvSpPr>
            <p:spPr bwMode="auto">
              <a:xfrm>
                <a:off x="-17463" y="2130318"/>
                <a:ext cx="9187471" cy="479396"/>
              </a:xfrm>
              <a:custGeom>
                <a:avLst/>
                <a:gdLst>
                  <a:gd name="T0" fmla="*/ 2880 w 2880"/>
                  <a:gd name="T1" fmla="*/ 0 h 150"/>
                  <a:gd name="T2" fmla="*/ 1202 w 2880"/>
                  <a:gd name="T3" fmla="*/ 0 h 150"/>
                  <a:gd name="T4" fmla="*/ 890 w 2880"/>
                  <a:gd name="T5" fmla="*/ 21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1"/>
                    </a:cubicBezTo>
                    <a:cubicBezTo>
                      <a:pt x="802" y="55"/>
                      <a:pt x="685" y="150"/>
                      <a:pt x="366" y="150"/>
                    </a:cubicBezTo>
                    <a:cubicBezTo>
                      <a:pt x="0" y="150"/>
                      <a:pt x="0" y="150"/>
                      <a:pt x="0" y="150"/>
                    </a:cubicBezTo>
                  </a:path>
                </a:pathLst>
              </a:custGeom>
              <a:noFill/>
              <a:ln w="19050" cap="flat">
                <a:solidFill>
                  <a:schemeClr val="accent1">
                    <a:lumMod val="75000"/>
                  </a:schemeClr>
                </a:solidFill>
                <a:prstDash val="solid"/>
                <a:miter lim="800000"/>
                <a:headEnd/>
                <a:tailEnd/>
              </a:ln>
            </p:spPr>
            <p:txBody>
              <a:bodyPr/>
              <a:lstStyle/>
              <a:p>
                <a:pPr eaLnBrk="0" fontAlgn="base" hangingPunct="0">
                  <a:spcBef>
                    <a:spcPct val="0"/>
                  </a:spcBef>
                  <a:spcAft>
                    <a:spcPct val="0"/>
                  </a:spcAft>
                  <a:defRPr/>
                </a:pPr>
                <a:endParaRPr lang="en-AU" sz="1800">
                  <a:solidFill>
                    <a:prstClr val="black"/>
                  </a:solidFill>
                </a:endParaRPr>
              </a:p>
            </p:txBody>
          </p:sp>
          <p:sp>
            <p:nvSpPr>
              <p:cNvPr id="12" name="Freeform 21"/>
              <p:cNvSpPr>
                <a:spLocks/>
              </p:cNvSpPr>
              <p:nvPr userDrawn="1"/>
            </p:nvSpPr>
            <p:spPr bwMode="auto">
              <a:xfrm>
                <a:off x="-17463" y="1336675"/>
                <a:ext cx="9186863" cy="954088"/>
              </a:xfrm>
              <a:custGeom>
                <a:avLst/>
                <a:gdLst>
                  <a:gd name="T0" fmla="*/ 0 w 2880"/>
                  <a:gd name="T1" fmla="*/ 0 h 299"/>
                  <a:gd name="T2" fmla="*/ 2147483646 w 2880"/>
                  <a:gd name="T3" fmla="*/ 0 h 299"/>
                  <a:gd name="T4" fmla="*/ 2147483646 w 2880"/>
                  <a:gd name="T5" fmla="*/ 2147483646 h 299"/>
                  <a:gd name="T6" fmla="*/ 2147483646 w 2880"/>
                  <a:gd name="T7" fmla="*/ 2147483646 h 299"/>
                  <a:gd name="T8" fmla="*/ 2147483646 w 2880"/>
                  <a:gd name="T9" fmla="*/ 2147483646 h 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0" h="299">
                    <a:moveTo>
                      <a:pt x="0" y="0"/>
                    </a:moveTo>
                    <a:cubicBezTo>
                      <a:pt x="0" y="0"/>
                      <a:pt x="308" y="0"/>
                      <a:pt x="372" y="0"/>
                    </a:cubicBezTo>
                    <a:cubicBezTo>
                      <a:pt x="638" y="0"/>
                      <a:pt x="749" y="90"/>
                      <a:pt x="890" y="171"/>
                    </a:cubicBezTo>
                    <a:cubicBezTo>
                      <a:pt x="1011" y="239"/>
                      <a:pt x="1176" y="299"/>
                      <a:pt x="1389" y="299"/>
                    </a:cubicBezTo>
                    <a:cubicBezTo>
                      <a:pt x="2880" y="299"/>
                      <a:pt x="2880" y="299"/>
                      <a:pt x="2880" y="299"/>
                    </a:cubicBez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sz="1800">
                  <a:solidFill>
                    <a:prstClr val="black"/>
                  </a:solidFill>
                </a:endParaRPr>
              </a:p>
            </p:txBody>
          </p:sp>
          <p:sp>
            <p:nvSpPr>
              <p:cNvPr id="13" name="Freeform 22"/>
              <p:cNvSpPr>
                <a:spLocks/>
              </p:cNvSpPr>
              <p:nvPr userDrawn="1"/>
            </p:nvSpPr>
            <p:spPr bwMode="auto">
              <a:xfrm>
                <a:off x="-17463" y="1811338"/>
                <a:ext cx="9186863" cy="479425"/>
              </a:xfrm>
              <a:custGeom>
                <a:avLst/>
                <a:gdLst>
                  <a:gd name="T0" fmla="*/ 2147483646 w 2880"/>
                  <a:gd name="T1" fmla="*/ 0 h 150"/>
                  <a:gd name="T2" fmla="*/ 2147483646 w 2880"/>
                  <a:gd name="T3" fmla="*/ 0 h 150"/>
                  <a:gd name="T4" fmla="*/ 2147483646 w 2880"/>
                  <a:gd name="T5" fmla="*/ 2147483646 h 150"/>
                  <a:gd name="T6" fmla="*/ 2147483646 w 2880"/>
                  <a:gd name="T7" fmla="*/ 2147483646 h 150"/>
                  <a:gd name="T8" fmla="*/ 0 w 2880"/>
                  <a:gd name="T9" fmla="*/ 2147483646 h 1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0" h="150">
                    <a:moveTo>
                      <a:pt x="2880" y="0"/>
                    </a:moveTo>
                    <a:cubicBezTo>
                      <a:pt x="1202" y="0"/>
                      <a:pt x="1202" y="0"/>
                      <a:pt x="1202" y="0"/>
                    </a:cubicBezTo>
                    <a:cubicBezTo>
                      <a:pt x="999" y="0"/>
                      <a:pt x="933" y="5"/>
                      <a:pt x="890" y="22"/>
                    </a:cubicBezTo>
                    <a:cubicBezTo>
                      <a:pt x="802" y="55"/>
                      <a:pt x="685" y="150"/>
                      <a:pt x="366" y="150"/>
                    </a:cubicBezTo>
                    <a:cubicBezTo>
                      <a:pt x="0" y="150"/>
                      <a:pt x="0" y="150"/>
                      <a:pt x="0" y="150"/>
                    </a:cubicBezTo>
                  </a:path>
                </a:pathLst>
              </a:cu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sz="1800">
                  <a:solidFill>
                    <a:prstClr val="black"/>
                  </a:solidFill>
                </a:endParaRPr>
              </a:p>
            </p:txBody>
          </p:sp>
          <p:sp>
            <p:nvSpPr>
              <p:cNvPr id="14" name="Freeform 23"/>
              <p:cNvSpPr>
                <a:spLocks/>
              </p:cNvSpPr>
              <p:nvPr userDrawn="1"/>
            </p:nvSpPr>
            <p:spPr bwMode="auto">
              <a:xfrm>
                <a:off x="-17463" y="357188"/>
                <a:ext cx="9187471" cy="957204"/>
              </a:xfrm>
              <a:custGeom>
                <a:avLst/>
                <a:gdLst>
                  <a:gd name="T0" fmla="*/ 2880 w 2880"/>
                  <a:gd name="T1" fmla="*/ 300 h 300"/>
                  <a:gd name="T2" fmla="*/ 2501 w 2880"/>
                  <a:gd name="T3" fmla="*/ 300 h 300"/>
                  <a:gd name="T4" fmla="*/ 1984 w 2880"/>
                  <a:gd name="T5" fmla="*/ 129 h 300"/>
                  <a:gd name="T6" fmla="*/ 1485 w 2880"/>
                  <a:gd name="T7" fmla="*/ 0 h 300"/>
                  <a:gd name="T8" fmla="*/ 0 w 2880"/>
                  <a:gd name="T9" fmla="*/ 0 h 300"/>
                </a:gdLst>
                <a:ahLst/>
                <a:cxnLst>
                  <a:cxn ang="0">
                    <a:pos x="T0" y="T1"/>
                  </a:cxn>
                  <a:cxn ang="0">
                    <a:pos x="T2" y="T3"/>
                  </a:cxn>
                  <a:cxn ang="0">
                    <a:pos x="T4" y="T5"/>
                  </a:cxn>
                  <a:cxn ang="0">
                    <a:pos x="T6" y="T7"/>
                  </a:cxn>
                  <a:cxn ang="0">
                    <a:pos x="T8" y="T9"/>
                  </a:cxn>
                </a:cxnLst>
                <a:rect l="0" t="0" r="r" b="b"/>
                <a:pathLst>
                  <a:path w="2880" h="300">
                    <a:moveTo>
                      <a:pt x="2880" y="300"/>
                    </a:moveTo>
                    <a:cubicBezTo>
                      <a:pt x="2880" y="300"/>
                      <a:pt x="2565" y="300"/>
                      <a:pt x="2501" y="300"/>
                    </a:cubicBezTo>
                    <a:cubicBezTo>
                      <a:pt x="2236" y="300"/>
                      <a:pt x="2124" y="209"/>
                      <a:pt x="1984" y="129"/>
                    </a:cubicBezTo>
                    <a:cubicBezTo>
                      <a:pt x="1863" y="60"/>
                      <a:pt x="1698" y="0"/>
                      <a:pt x="1485" y="0"/>
                    </a:cubicBezTo>
                    <a:cubicBezTo>
                      <a:pt x="0" y="0"/>
                      <a:pt x="0" y="0"/>
                      <a:pt x="0" y="0"/>
                    </a:cubicBezTo>
                  </a:path>
                </a:pathLst>
              </a:custGeom>
              <a:noFill/>
              <a:ln w="19050" cap="flat">
                <a:solidFill>
                  <a:schemeClr val="accent2">
                    <a:lumMod val="90000"/>
                    <a:lumOff val="10000"/>
                  </a:schemeClr>
                </a:solidFill>
                <a:prstDash val="solid"/>
                <a:miter lim="800000"/>
                <a:headEnd/>
                <a:tailEnd/>
              </a:ln>
            </p:spPr>
            <p:txBody>
              <a:bodyPr/>
              <a:lstStyle/>
              <a:p>
                <a:pPr eaLnBrk="0" fontAlgn="base" hangingPunct="0">
                  <a:spcBef>
                    <a:spcPct val="0"/>
                  </a:spcBef>
                  <a:spcAft>
                    <a:spcPct val="0"/>
                  </a:spcAft>
                  <a:defRPr/>
                </a:pPr>
                <a:endParaRPr lang="en-AU" sz="1800">
                  <a:solidFill>
                    <a:prstClr val="black"/>
                  </a:solidFill>
                </a:endParaRPr>
              </a:p>
            </p:txBody>
          </p:sp>
          <p:sp>
            <p:nvSpPr>
              <p:cNvPr id="15" name="Freeform 24"/>
              <p:cNvSpPr>
                <a:spLocks/>
              </p:cNvSpPr>
              <p:nvPr userDrawn="1"/>
            </p:nvSpPr>
            <p:spPr bwMode="auto">
              <a:xfrm>
                <a:off x="-17463" y="357188"/>
                <a:ext cx="9186863" cy="477837"/>
              </a:xfrm>
              <a:custGeom>
                <a:avLst/>
                <a:gdLst>
                  <a:gd name="T0" fmla="*/ 0 w 2880"/>
                  <a:gd name="T1" fmla="*/ 2147483646 h 150"/>
                  <a:gd name="T2" fmla="*/ 2147483646 w 2880"/>
                  <a:gd name="T3" fmla="*/ 2147483646 h 150"/>
                  <a:gd name="T4" fmla="*/ 2147483646 w 2880"/>
                  <a:gd name="T5" fmla="*/ 2147483646 h 150"/>
                  <a:gd name="T6" fmla="*/ 2147483646 w 2880"/>
                  <a:gd name="T7" fmla="*/ 0 h 150"/>
                  <a:gd name="T8" fmla="*/ 2147483646 w 2880"/>
                  <a:gd name="T9" fmla="*/ 0 h 1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0" h="150">
                    <a:moveTo>
                      <a:pt x="0" y="150"/>
                    </a:moveTo>
                    <a:cubicBezTo>
                      <a:pt x="1672" y="150"/>
                      <a:pt x="1672" y="150"/>
                      <a:pt x="1672" y="150"/>
                    </a:cubicBezTo>
                    <a:cubicBezTo>
                      <a:pt x="1875" y="150"/>
                      <a:pt x="1941" y="145"/>
                      <a:pt x="1984" y="129"/>
                    </a:cubicBezTo>
                    <a:cubicBezTo>
                      <a:pt x="2071" y="95"/>
                      <a:pt x="2189" y="0"/>
                      <a:pt x="2507" y="0"/>
                    </a:cubicBezTo>
                    <a:cubicBezTo>
                      <a:pt x="2880" y="0"/>
                      <a:pt x="2880" y="0"/>
                      <a:pt x="2880" y="0"/>
                    </a:cubicBezTo>
                  </a:path>
                </a:pathLst>
              </a:cu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sz="1800">
                  <a:solidFill>
                    <a:prstClr val="black"/>
                  </a:solidFill>
                </a:endParaRPr>
              </a:p>
            </p:txBody>
          </p:sp>
          <p:sp>
            <p:nvSpPr>
              <p:cNvPr id="16" name="Freeform 25"/>
              <p:cNvSpPr>
                <a:spLocks/>
              </p:cNvSpPr>
              <p:nvPr userDrawn="1"/>
            </p:nvSpPr>
            <p:spPr bwMode="auto">
              <a:xfrm>
                <a:off x="-17463" y="676275"/>
                <a:ext cx="9186863" cy="954088"/>
              </a:xfrm>
              <a:custGeom>
                <a:avLst/>
                <a:gdLst>
                  <a:gd name="T0" fmla="*/ 2147483646 w 2880"/>
                  <a:gd name="T1" fmla="*/ 2147483646 h 299"/>
                  <a:gd name="T2" fmla="*/ 2147483646 w 2880"/>
                  <a:gd name="T3" fmla="*/ 2147483646 h 299"/>
                  <a:gd name="T4" fmla="*/ 2147483646 w 2880"/>
                  <a:gd name="T5" fmla="*/ 2147483646 h 299"/>
                  <a:gd name="T6" fmla="*/ 2147483646 w 2880"/>
                  <a:gd name="T7" fmla="*/ 0 h 299"/>
                  <a:gd name="T8" fmla="*/ 0 w 2880"/>
                  <a:gd name="T9" fmla="*/ 0 h 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0" h="299">
                    <a:moveTo>
                      <a:pt x="2880" y="299"/>
                    </a:moveTo>
                    <a:cubicBezTo>
                      <a:pt x="2880" y="299"/>
                      <a:pt x="2565" y="299"/>
                      <a:pt x="2501" y="299"/>
                    </a:cubicBezTo>
                    <a:cubicBezTo>
                      <a:pt x="2236" y="299"/>
                      <a:pt x="2124" y="209"/>
                      <a:pt x="1984" y="129"/>
                    </a:cubicBezTo>
                    <a:cubicBezTo>
                      <a:pt x="1863" y="60"/>
                      <a:pt x="1698" y="0"/>
                      <a:pt x="1485" y="0"/>
                    </a:cubicBezTo>
                    <a:cubicBezTo>
                      <a:pt x="0" y="0"/>
                      <a:pt x="0" y="0"/>
                      <a:pt x="0" y="0"/>
                    </a:cubicBez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sz="1800">
                  <a:solidFill>
                    <a:prstClr val="black"/>
                  </a:solidFill>
                </a:endParaRPr>
              </a:p>
            </p:txBody>
          </p:sp>
          <p:sp>
            <p:nvSpPr>
              <p:cNvPr id="17" name="Freeform 26"/>
              <p:cNvSpPr>
                <a:spLocks/>
              </p:cNvSpPr>
              <p:nvPr userDrawn="1"/>
            </p:nvSpPr>
            <p:spPr bwMode="auto">
              <a:xfrm>
                <a:off x="-17463" y="676256"/>
                <a:ext cx="9187471" cy="477809"/>
              </a:xfrm>
              <a:custGeom>
                <a:avLst/>
                <a:gdLst>
                  <a:gd name="T0" fmla="*/ 0 w 2880"/>
                  <a:gd name="T1" fmla="*/ 150 h 150"/>
                  <a:gd name="T2" fmla="*/ 1672 w 2880"/>
                  <a:gd name="T3" fmla="*/ 150 h 150"/>
                  <a:gd name="T4" fmla="*/ 1984 w 2880"/>
                  <a:gd name="T5" fmla="*/ 129 h 150"/>
                  <a:gd name="T6" fmla="*/ 2507 w 2880"/>
                  <a:gd name="T7" fmla="*/ 0 h 150"/>
                  <a:gd name="T8" fmla="*/ 2880 w 2880"/>
                  <a:gd name="T9" fmla="*/ 0 h 150"/>
                </a:gdLst>
                <a:ahLst/>
                <a:cxnLst>
                  <a:cxn ang="0">
                    <a:pos x="T0" y="T1"/>
                  </a:cxn>
                  <a:cxn ang="0">
                    <a:pos x="T2" y="T3"/>
                  </a:cxn>
                  <a:cxn ang="0">
                    <a:pos x="T4" y="T5"/>
                  </a:cxn>
                  <a:cxn ang="0">
                    <a:pos x="T6" y="T7"/>
                  </a:cxn>
                  <a:cxn ang="0">
                    <a:pos x="T8" y="T9"/>
                  </a:cxn>
                </a:cxnLst>
                <a:rect l="0" t="0" r="r" b="b"/>
                <a:pathLst>
                  <a:path w="2880" h="150">
                    <a:moveTo>
                      <a:pt x="0" y="150"/>
                    </a:moveTo>
                    <a:cubicBezTo>
                      <a:pt x="1672" y="150"/>
                      <a:pt x="1672" y="150"/>
                      <a:pt x="1672" y="150"/>
                    </a:cubicBezTo>
                    <a:cubicBezTo>
                      <a:pt x="1875" y="150"/>
                      <a:pt x="1941" y="145"/>
                      <a:pt x="1984" y="129"/>
                    </a:cubicBezTo>
                    <a:cubicBezTo>
                      <a:pt x="2071" y="95"/>
                      <a:pt x="2189" y="0"/>
                      <a:pt x="2507" y="0"/>
                    </a:cubicBezTo>
                    <a:cubicBezTo>
                      <a:pt x="2880" y="0"/>
                      <a:pt x="2880" y="0"/>
                      <a:pt x="2880" y="0"/>
                    </a:cubicBezTo>
                  </a:path>
                </a:pathLst>
              </a:custGeom>
              <a:noFill/>
              <a:ln w="19050" cap="flat">
                <a:solidFill>
                  <a:schemeClr val="accent1">
                    <a:lumMod val="75000"/>
                  </a:schemeClr>
                </a:solidFill>
                <a:prstDash val="solid"/>
                <a:miter lim="800000"/>
                <a:headEnd/>
                <a:tailEnd/>
              </a:ln>
            </p:spPr>
            <p:txBody>
              <a:bodyPr/>
              <a:lstStyle/>
              <a:p>
                <a:pPr eaLnBrk="0" fontAlgn="base" hangingPunct="0">
                  <a:spcBef>
                    <a:spcPct val="0"/>
                  </a:spcBef>
                  <a:spcAft>
                    <a:spcPct val="0"/>
                  </a:spcAft>
                  <a:defRPr/>
                </a:pPr>
                <a:endParaRPr lang="en-AU" sz="1800">
                  <a:solidFill>
                    <a:prstClr val="black"/>
                  </a:solidFill>
                </a:endParaRPr>
              </a:p>
            </p:txBody>
          </p:sp>
          <p:sp>
            <p:nvSpPr>
              <p:cNvPr id="18" name="Freeform 27"/>
              <p:cNvSpPr>
                <a:spLocks/>
              </p:cNvSpPr>
              <p:nvPr userDrawn="1"/>
            </p:nvSpPr>
            <p:spPr bwMode="auto">
              <a:xfrm>
                <a:off x="-17463" y="995325"/>
                <a:ext cx="9187471" cy="954030"/>
              </a:xfrm>
              <a:custGeom>
                <a:avLst/>
                <a:gdLst>
                  <a:gd name="T0" fmla="*/ 2880 w 2880"/>
                  <a:gd name="T1" fmla="*/ 299 h 299"/>
                  <a:gd name="T2" fmla="*/ 2501 w 2880"/>
                  <a:gd name="T3" fmla="*/ 299 h 299"/>
                  <a:gd name="T4" fmla="*/ 1984 w 2880"/>
                  <a:gd name="T5" fmla="*/ 128 h 299"/>
                  <a:gd name="T6" fmla="*/ 1485 w 2880"/>
                  <a:gd name="T7" fmla="*/ 0 h 299"/>
                  <a:gd name="T8" fmla="*/ 0 w 2880"/>
                  <a:gd name="T9" fmla="*/ 0 h 299"/>
                </a:gdLst>
                <a:ahLst/>
                <a:cxnLst>
                  <a:cxn ang="0">
                    <a:pos x="T0" y="T1"/>
                  </a:cxn>
                  <a:cxn ang="0">
                    <a:pos x="T2" y="T3"/>
                  </a:cxn>
                  <a:cxn ang="0">
                    <a:pos x="T4" y="T5"/>
                  </a:cxn>
                  <a:cxn ang="0">
                    <a:pos x="T6" y="T7"/>
                  </a:cxn>
                  <a:cxn ang="0">
                    <a:pos x="T8" y="T9"/>
                  </a:cxn>
                </a:cxnLst>
                <a:rect l="0" t="0" r="r" b="b"/>
                <a:pathLst>
                  <a:path w="2880" h="299">
                    <a:moveTo>
                      <a:pt x="2880" y="299"/>
                    </a:moveTo>
                    <a:cubicBezTo>
                      <a:pt x="2880" y="299"/>
                      <a:pt x="2565" y="299"/>
                      <a:pt x="2501" y="299"/>
                    </a:cubicBezTo>
                    <a:cubicBezTo>
                      <a:pt x="2236" y="299"/>
                      <a:pt x="2124" y="209"/>
                      <a:pt x="1984" y="128"/>
                    </a:cubicBezTo>
                    <a:cubicBezTo>
                      <a:pt x="1863" y="60"/>
                      <a:pt x="1698" y="0"/>
                      <a:pt x="1485" y="0"/>
                    </a:cubicBezTo>
                    <a:cubicBezTo>
                      <a:pt x="0" y="0"/>
                      <a:pt x="0" y="0"/>
                      <a:pt x="0" y="0"/>
                    </a:cubicBezTo>
                  </a:path>
                </a:pathLst>
              </a:custGeom>
              <a:noFill/>
              <a:ln w="19050" cap="flat">
                <a:solidFill>
                  <a:schemeClr val="accent2">
                    <a:lumMod val="90000"/>
                    <a:lumOff val="10000"/>
                  </a:schemeClr>
                </a:solidFill>
                <a:prstDash val="solid"/>
                <a:miter lim="800000"/>
                <a:headEnd/>
                <a:tailEnd/>
              </a:ln>
            </p:spPr>
            <p:txBody>
              <a:bodyPr/>
              <a:lstStyle/>
              <a:p>
                <a:pPr eaLnBrk="0" fontAlgn="base" hangingPunct="0">
                  <a:spcBef>
                    <a:spcPct val="0"/>
                  </a:spcBef>
                  <a:spcAft>
                    <a:spcPct val="0"/>
                  </a:spcAft>
                  <a:defRPr/>
                </a:pPr>
                <a:endParaRPr lang="en-AU" sz="1800">
                  <a:solidFill>
                    <a:prstClr val="black"/>
                  </a:solidFill>
                </a:endParaRPr>
              </a:p>
            </p:txBody>
          </p:sp>
          <p:sp>
            <p:nvSpPr>
              <p:cNvPr id="19" name="Freeform 28"/>
              <p:cNvSpPr>
                <a:spLocks/>
              </p:cNvSpPr>
              <p:nvPr userDrawn="1"/>
            </p:nvSpPr>
            <p:spPr bwMode="auto">
              <a:xfrm>
                <a:off x="-17463" y="995363"/>
                <a:ext cx="9186863" cy="474662"/>
              </a:xfrm>
              <a:custGeom>
                <a:avLst/>
                <a:gdLst>
                  <a:gd name="T0" fmla="*/ 0 w 2880"/>
                  <a:gd name="T1" fmla="*/ 2147483646 h 149"/>
                  <a:gd name="T2" fmla="*/ 2147483646 w 2880"/>
                  <a:gd name="T3" fmla="*/ 2147483646 h 149"/>
                  <a:gd name="T4" fmla="*/ 2147483646 w 2880"/>
                  <a:gd name="T5" fmla="*/ 2147483646 h 149"/>
                  <a:gd name="T6" fmla="*/ 2147483646 w 2880"/>
                  <a:gd name="T7" fmla="*/ 0 h 149"/>
                  <a:gd name="T8" fmla="*/ 2147483646 w 2880"/>
                  <a:gd name="T9" fmla="*/ 0 h 1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0" h="149">
                    <a:moveTo>
                      <a:pt x="0" y="149"/>
                    </a:moveTo>
                    <a:cubicBezTo>
                      <a:pt x="1672" y="149"/>
                      <a:pt x="1672" y="149"/>
                      <a:pt x="1672" y="149"/>
                    </a:cubicBezTo>
                    <a:cubicBezTo>
                      <a:pt x="1875" y="149"/>
                      <a:pt x="1941" y="145"/>
                      <a:pt x="1984" y="128"/>
                    </a:cubicBezTo>
                    <a:cubicBezTo>
                      <a:pt x="2071" y="95"/>
                      <a:pt x="2189" y="0"/>
                      <a:pt x="2507" y="0"/>
                    </a:cubicBezTo>
                    <a:cubicBezTo>
                      <a:pt x="2880" y="0"/>
                      <a:pt x="2880" y="0"/>
                      <a:pt x="2880" y="0"/>
                    </a:cubicBezTo>
                  </a:path>
                </a:pathLst>
              </a:cu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sz="1800">
                  <a:solidFill>
                    <a:prstClr val="black"/>
                  </a:solidFill>
                </a:endParaRPr>
              </a:p>
            </p:txBody>
          </p:sp>
        </p:grpSp>
      </p:grpSp>
      <p:sp>
        <p:nvSpPr>
          <p:cNvPr id="2" name="Title 1"/>
          <p:cNvSpPr>
            <a:spLocks noGrp="1"/>
          </p:cNvSpPr>
          <p:nvPr>
            <p:ph type="ctrTitle"/>
          </p:nvPr>
        </p:nvSpPr>
        <p:spPr>
          <a:xfrm>
            <a:off x="459253" y="3122613"/>
            <a:ext cx="11289992" cy="1080000"/>
          </a:xfrm>
        </p:spPr>
        <p:txBody>
          <a:bodyPr anchor="b">
            <a:normAutofit/>
          </a:bodyPr>
          <a:lstStyle>
            <a:lvl1pPr algn="l">
              <a:defRPr sz="4400">
                <a:solidFill>
                  <a:schemeClr val="bg1"/>
                </a:solidFill>
              </a:defRPr>
            </a:lvl1pPr>
          </a:lstStyle>
          <a:p>
            <a:r>
              <a:rPr lang="en-US"/>
              <a:t>Click to edit Master title style</a:t>
            </a:r>
            <a:endParaRPr lang="en-AU" dirty="0"/>
          </a:p>
        </p:txBody>
      </p:sp>
      <p:sp>
        <p:nvSpPr>
          <p:cNvPr id="3" name="Subtitle 2"/>
          <p:cNvSpPr>
            <a:spLocks noGrp="1"/>
          </p:cNvSpPr>
          <p:nvPr>
            <p:ph type="subTitle" idx="1"/>
          </p:nvPr>
        </p:nvSpPr>
        <p:spPr>
          <a:xfrm>
            <a:off x="459253" y="4257092"/>
            <a:ext cx="11300947" cy="360040"/>
          </a:xfrm>
        </p:spPr>
        <p:txBody>
          <a:bodyPr>
            <a:normAutofit/>
          </a:bodyPr>
          <a:lstStyle>
            <a:lvl1pPr marL="0" indent="0" algn="l">
              <a:buNone/>
              <a:defRPr sz="2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sp>
        <p:nvSpPr>
          <p:cNvPr id="27" name="Text Placeholder 14"/>
          <p:cNvSpPr>
            <a:spLocks noGrp="1"/>
          </p:cNvSpPr>
          <p:nvPr>
            <p:ph type="body" sz="quarter" idx="17"/>
          </p:nvPr>
        </p:nvSpPr>
        <p:spPr>
          <a:xfrm>
            <a:off x="480000" y="5625959"/>
            <a:ext cx="6336000" cy="144000"/>
          </a:xfrm>
        </p:spPr>
        <p:txBody>
          <a:bodyPr anchor="ctr">
            <a:noAutofit/>
          </a:bodyPr>
          <a:lstStyle>
            <a:lvl1pPr>
              <a:buFontTx/>
              <a:buNone/>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US"/>
              <a:t>Click to edit Master text styles</a:t>
            </a:r>
          </a:p>
        </p:txBody>
      </p:sp>
    </p:spTree>
    <p:extLst>
      <p:ext uri="{BB962C8B-B14F-4D97-AF65-F5344CB8AC3E}">
        <p14:creationId xmlns:p14="http://schemas.microsoft.com/office/powerpoint/2010/main" val="20858319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 Collaborator logos">
    <p:bg>
      <p:bgPr>
        <a:solidFill>
          <a:schemeClr val="accent1"/>
        </a:solidFill>
        <a:effectLst/>
      </p:bgPr>
    </p:bg>
    <p:spTree>
      <p:nvGrpSpPr>
        <p:cNvPr id="1" name=""/>
        <p:cNvGrpSpPr/>
        <p:nvPr/>
      </p:nvGrpSpPr>
      <p:grpSpPr>
        <a:xfrm>
          <a:off x="0" y="0"/>
          <a:ext cx="0" cy="0"/>
          <a:chOff x="0" y="0"/>
          <a:chExt cx="0" cy="0"/>
        </a:xfrm>
      </p:grpSpPr>
      <p:grpSp>
        <p:nvGrpSpPr>
          <p:cNvPr id="5" name="Group 20"/>
          <p:cNvGrpSpPr>
            <a:grpSpLocks/>
          </p:cNvGrpSpPr>
          <p:nvPr userDrawn="1"/>
        </p:nvGrpSpPr>
        <p:grpSpPr bwMode="auto">
          <a:xfrm>
            <a:off x="2118" y="5500688"/>
            <a:ext cx="12227983" cy="1357312"/>
            <a:chOff x="1497" y="5500319"/>
            <a:chExt cx="9170984" cy="1357681"/>
          </a:xfrm>
        </p:grpSpPr>
        <p:sp>
          <p:nvSpPr>
            <p:cNvPr id="6" name="Rectangle 5"/>
            <p:cNvSpPr/>
            <p:nvPr userDrawn="1"/>
          </p:nvSpPr>
          <p:spPr>
            <a:xfrm>
              <a:off x="1497" y="5940176"/>
              <a:ext cx="9158284" cy="917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AU" sz="1800">
                <a:solidFill>
                  <a:srgbClr val="FFFFFF"/>
                </a:solidFill>
              </a:endParaRPr>
            </a:p>
          </p:txBody>
        </p:sp>
        <p:sp>
          <p:nvSpPr>
            <p:cNvPr id="7" name="Freeform 7"/>
            <p:cNvSpPr>
              <a:spLocks noEditPoints="1"/>
            </p:cNvSpPr>
            <p:nvPr userDrawn="1"/>
          </p:nvSpPr>
          <p:spPr bwMode="auto">
            <a:xfrm>
              <a:off x="1497" y="5563679"/>
              <a:ext cx="9170984" cy="932871"/>
            </a:xfrm>
            <a:custGeom>
              <a:avLst/>
              <a:gdLst>
                <a:gd name="T0" fmla="*/ 2147483646 w 2880"/>
                <a:gd name="T1" fmla="*/ 2147483646 h 293"/>
                <a:gd name="T2" fmla="*/ 0 w 2880"/>
                <a:gd name="T3" fmla="*/ 2147483646 h 293"/>
                <a:gd name="T4" fmla="*/ 0 w 2880"/>
                <a:gd name="T5" fmla="*/ 2147483646 h 293"/>
                <a:gd name="T6" fmla="*/ 2147483646 w 2880"/>
                <a:gd name="T7" fmla="*/ 2147483646 h 293"/>
                <a:gd name="T8" fmla="*/ 2147483646 w 2880"/>
                <a:gd name="T9" fmla="*/ 2147483646 h 293"/>
                <a:gd name="T10" fmla="*/ 2147483646 w 2880"/>
                <a:gd name="T11" fmla="*/ 0 h 293"/>
                <a:gd name="T12" fmla="*/ 2147483646 w 2880"/>
                <a:gd name="T13" fmla="*/ 0 h 293"/>
                <a:gd name="T14" fmla="*/ 2147483646 w 2880"/>
                <a:gd name="T15" fmla="*/ 2147483646 h 293"/>
                <a:gd name="T16" fmla="*/ 2147483646 w 2880"/>
                <a:gd name="T17" fmla="*/ 2147483646 h 293"/>
                <a:gd name="T18" fmla="*/ 2147483646 w 2880"/>
                <a:gd name="T19" fmla="*/ 2147483646 h 293"/>
                <a:gd name="T20" fmla="*/ 2147483646 w 2880"/>
                <a:gd name="T21" fmla="*/ 2147483646 h 293"/>
                <a:gd name="T22" fmla="*/ 2147483646 w 2880"/>
                <a:gd name="T23" fmla="*/ 0 h 2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80" h="293">
                  <a:moveTo>
                    <a:pt x="2313" y="117"/>
                  </a:moveTo>
                  <a:cubicBezTo>
                    <a:pt x="0" y="117"/>
                    <a:pt x="0" y="117"/>
                    <a:pt x="0" y="117"/>
                  </a:cubicBezTo>
                  <a:cubicBezTo>
                    <a:pt x="0" y="137"/>
                    <a:pt x="0" y="137"/>
                    <a:pt x="0" y="137"/>
                  </a:cubicBezTo>
                  <a:cubicBezTo>
                    <a:pt x="2030" y="137"/>
                    <a:pt x="2030" y="137"/>
                    <a:pt x="2030" y="137"/>
                  </a:cubicBezTo>
                  <a:cubicBezTo>
                    <a:pt x="2214" y="137"/>
                    <a:pt x="2274" y="132"/>
                    <a:pt x="2313" y="117"/>
                  </a:cubicBezTo>
                  <a:moveTo>
                    <a:pt x="2880" y="0"/>
                  </a:moveTo>
                  <a:cubicBezTo>
                    <a:pt x="2880" y="0"/>
                    <a:pt x="2880" y="0"/>
                    <a:pt x="2880" y="0"/>
                  </a:cubicBezTo>
                  <a:cubicBezTo>
                    <a:pt x="2880" y="117"/>
                    <a:pt x="2880" y="117"/>
                    <a:pt x="2880" y="117"/>
                  </a:cubicBezTo>
                  <a:cubicBezTo>
                    <a:pt x="2313" y="117"/>
                    <a:pt x="2313" y="117"/>
                    <a:pt x="2313" y="117"/>
                  </a:cubicBezTo>
                  <a:cubicBezTo>
                    <a:pt x="2411" y="197"/>
                    <a:pt x="2542" y="293"/>
                    <a:pt x="2784" y="293"/>
                  </a:cubicBezTo>
                  <a:cubicBezTo>
                    <a:pt x="2842" y="293"/>
                    <a:pt x="2880" y="293"/>
                    <a:pt x="2880" y="293"/>
                  </a:cubicBezTo>
                  <a:cubicBezTo>
                    <a:pt x="2880" y="0"/>
                    <a:pt x="2880" y="0"/>
                    <a:pt x="2880" y="0"/>
                  </a:cubicBezTo>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sz="1800">
                <a:solidFill>
                  <a:prstClr val="black"/>
                </a:solidFill>
              </a:endParaRPr>
            </a:p>
          </p:txBody>
        </p:sp>
        <p:sp>
          <p:nvSpPr>
            <p:cNvPr id="8" name="Freeform 8"/>
            <p:cNvSpPr>
              <a:spLocks noEditPoints="1"/>
            </p:cNvSpPr>
            <p:nvPr userDrawn="1"/>
          </p:nvSpPr>
          <p:spPr bwMode="auto">
            <a:xfrm>
              <a:off x="1497" y="5500319"/>
              <a:ext cx="9170984" cy="435093"/>
            </a:xfrm>
            <a:custGeom>
              <a:avLst/>
              <a:gdLst/>
              <a:ahLst/>
              <a:cxnLst>
                <a:cxn ang="0">
                  <a:pos x="2880" y="20"/>
                </a:cxn>
                <a:cxn ang="0">
                  <a:pos x="2789" y="20"/>
                </a:cxn>
                <a:cxn ang="0">
                  <a:pos x="2313" y="137"/>
                </a:cxn>
                <a:cxn ang="0">
                  <a:pos x="2313" y="137"/>
                </a:cxn>
                <a:cxn ang="0">
                  <a:pos x="2880" y="137"/>
                </a:cxn>
                <a:cxn ang="0">
                  <a:pos x="2880" y="20"/>
                </a:cxn>
                <a:cxn ang="0">
                  <a:pos x="1860" y="0"/>
                </a:cxn>
                <a:cxn ang="0">
                  <a:pos x="0" y="0"/>
                </a:cxn>
                <a:cxn ang="0">
                  <a:pos x="0" y="137"/>
                </a:cxn>
                <a:cxn ang="0">
                  <a:pos x="2313" y="137"/>
                </a:cxn>
                <a:cxn ang="0">
                  <a:pos x="2313" y="137"/>
                </a:cxn>
                <a:cxn ang="0">
                  <a:pos x="2313" y="137"/>
                </a:cxn>
                <a:cxn ang="0">
                  <a:pos x="2313" y="137"/>
                </a:cxn>
                <a:cxn ang="0">
                  <a:pos x="1860" y="0"/>
                </a:cxn>
              </a:cxnLst>
              <a:rect l="0" t="0" r="r" b="b"/>
              <a:pathLst>
                <a:path w="2880" h="137">
                  <a:moveTo>
                    <a:pt x="2880" y="20"/>
                  </a:moveTo>
                  <a:cubicBezTo>
                    <a:pt x="2789" y="20"/>
                    <a:pt x="2789" y="20"/>
                    <a:pt x="2789" y="20"/>
                  </a:cubicBezTo>
                  <a:cubicBezTo>
                    <a:pt x="2500" y="20"/>
                    <a:pt x="2393" y="107"/>
                    <a:pt x="2313" y="137"/>
                  </a:cubicBezTo>
                  <a:cubicBezTo>
                    <a:pt x="2313" y="137"/>
                    <a:pt x="2313" y="137"/>
                    <a:pt x="2313" y="137"/>
                  </a:cubicBezTo>
                  <a:cubicBezTo>
                    <a:pt x="2880" y="137"/>
                    <a:pt x="2880" y="137"/>
                    <a:pt x="2880" y="137"/>
                  </a:cubicBezTo>
                  <a:cubicBezTo>
                    <a:pt x="2880" y="20"/>
                    <a:pt x="2880" y="20"/>
                    <a:pt x="2880" y="20"/>
                  </a:cubicBezTo>
                  <a:moveTo>
                    <a:pt x="1860" y="0"/>
                  </a:moveTo>
                  <a:cubicBezTo>
                    <a:pt x="0" y="0"/>
                    <a:pt x="0" y="0"/>
                    <a:pt x="0" y="0"/>
                  </a:cubicBezTo>
                  <a:cubicBezTo>
                    <a:pt x="0" y="137"/>
                    <a:pt x="0" y="137"/>
                    <a:pt x="0" y="137"/>
                  </a:cubicBezTo>
                  <a:cubicBezTo>
                    <a:pt x="2313" y="137"/>
                    <a:pt x="2313" y="137"/>
                    <a:pt x="2313" y="137"/>
                  </a:cubicBezTo>
                  <a:cubicBezTo>
                    <a:pt x="2313" y="137"/>
                    <a:pt x="2313" y="137"/>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w="9525">
              <a:noFill/>
              <a:round/>
              <a:headEnd/>
              <a:tailEnd/>
            </a:ln>
          </p:spPr>
          <p:txBody>
            <a:bodyPr/>
            <a:lstStyle/>
            <a:p>
              <a:pPr eaLnBrk="0" fontAlgn="base" hangingPunct="0">
                <a:spcBef>
                  <a:spcPct val="0"/>
                </a:spcBef>
                <a:spcAft>
                  <a:spcPct val="0"/>
                </a:spcAft>
                <a:defRPr/>
              </a:pPr>
              <a:endParaRPr lang="en-AU" sz="1800">
                <a:solidFill>
                  <a:prstClr val="black"/>
                </a:solidFill>
              </a:endParaRPr>
            </a:p>
          </p:txBody>
        </p:sp>
        <p:sp>
          <p:nvSpPr>
            <p:cNvPr id="9" name="Freeform 9"/>
            <p:cNvSpPr>
              <a:spLocks/>
            </p:cNvSpPr>
            <p:nvPr userDrawn="1"/>
          </p:nvSpPr>
          <p:spPr bwMode="auto">
            <a:xfrm>
              <a:off x="1497" y="5563679"/>
              <a:ext cx="7365906" cy="432734"/>
            </a:xfrm>
            <a:custGeom>
              <a:avLst/>
              <a:gdLst>
                <a:gd name="T0" fmla="*/ 2147483646 w 2313"/>
                <a:gd name="T1" fmla="*/ 2147483646 h 136"/>
                <a:gd name="T2" fmla="*/ 2147483646 w 2313"/>
                <a:gd name="T3" fmla="*/ 0 h 136"/>
                <a:gd name="T4" fmla="*/ 0 w 2313"/>
                <a:gd name="T5" fmla="*/ 0 h 136"/>
                <a:gd name="T6" fmla="*/ 0 w 2313"/>
                <a:gd name="T7" fmla="*/ 2147483646 h 136"/>
                <a:gd name="T8" fmla="*/ 2147483646 w 2313"/>
                <a:gd name="T9" fmla="*/ 2147483646 h 136"/>
                <a:gd name="T10" fmla="*/ 2147483646 w 2313"/>
                <a:gd name="T11" fmla="*/ 2147483646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sz="1800">
                <a:solidFill>
                  <a:prstClr val="black"/>
                </a:solidFill>
              </a:endParaRPr>
            </a:p>
          </p:txBody>
        </p:sp>
        <p:sp>
          <p:nvSpPr>
            <p:cNvPr id="10" name="Freeform 10"/>
            <p:cNvSpPr>
              <a:spLocks/>
            </p:cNvSpPr>
            <p:nvPr userDrawn="1"/>
          </p:nvSpPr>
          <p:spPr bwMode="auto">
            <a:xfrm>
              <a:off x="7367402" y="5563679"/>
              <a:ext cx="1805078" cy="869511"/>
            </a:xfrm>
            <a:custGeom>
              <a:avLst/>
              <a:gdLst>
                <a:gd name="T0" fmla="*/ 2147483646 w 567"/>
                <a:gd name="T1" fmla="*/ 0 h 273"/>
                <a:gd name="T2" fmla="*/ 0 w 567"/>
                <a:gd name="T3" fmla="*/ 2147483646 h 273"/>
                <a:gd name="T4" fmla="*/ 2147483646 w 567"/>
                <a:gd name="T5" fmla="*/ 2147483646 h 273"/>
                <a:gd name="T6" fmla="*/ 2147483646 w 567"/>
                <a:gd name="T7" fmla="*/ 2147483646 h 273"/>
                <a:gd name="T8" fmla="*/ 2147483646 w 567"/>
                <a:gd name="T9" fmla="*/ 0 h 273"/>
                <a:gd name="T10" fmla="*/ 2147483646 w 567"/>
                <a:gd name="T11" fmla="*/ 0 h 2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sz="1800">
                <a:solidFill>
                  <a:prstClr val="black"/>
                </a:solidFill>
              </a:endParaRPr>
            </a:p>
          </p:txBody>
        </p:sp>
        <p:pic>
          <p:nvPicPr>
            <p:cNvPr id="11" name="Picture 7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69275" y="5675743"/>
              <a:ext cx="655638"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9"/>
            <p:cNvGrpSpPr/>
            <p:nvPr userDrawn="1"/>
          </p:nvGrpSpPr>
          <p:grpSpPr>
            <a:xfrm>
              <a:off x="360000" y="5807505"/>
              <a:ext cx="814388" cy="95250"/>
              <a:chOff x="3495675" y="5969000"/>
              <a:chExt cx="814388" cy="95250"/>
            </a:xfrm>
            <a:solidFill>
              <a:schemeClr val="accent1"/>
            </a:solidFill>
          </p:grpSpPr>
          <p:sp>
            <p:nvSpPr>
              <p:cNvPr id="13"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14"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15"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16" name="Oval 29"/>
              <p:cNvSpPr>
                <a:spLocks noChangeArrowheads="1"/>
              </p:cNvSpPr>
              <p:nvPr/>
            </p:nvSpPr>
            <p:spPr bwMode="auto">
              <a:xfrm>
                <a:off x="3819525" y="6042025"/>
                <a:ext cx="19050" cy="22225"/>
              </a:xfrm>
              <a:prstGeom prst="ellipse">
                <a:avLst/>
              </a:pr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17"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18"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19"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20"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21"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22" name="Oval 35"/>
              <p:cNvSpPr>
                <a:spLocks noChangeArrowheads="1"/>
              </p:cNvSpPr>
              <p:nvPr/>
            </p:nvSpPr>
            <p:spPr bwMode="auto">
              <a:xfrm>
                <a:off x="4141788" y="6042025"/>
                <a:ext cx="19050" cy="22225"/>
              </a:xfrm>
              <a:prstGeom prst="ellipse">
                <a:avLst/>
              </a:pr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23"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24"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grpSp>
      </p:grpSp>
      <p:sp>
        <p:nvSpPr>
          <p:cNvPr id="2" name="Title 1"/>
          <p:cNvSpPr>
            <a:spLocks noGrp="1"/>
          </p:cNvSpPr>
          <p:nvPr>
            <p:ph type="ctrTitle"/>
          </p:nvPr>
        </p:nvSpPr>
        <p:spPr>
          <a:xfrm>
            <a:off x="459253" y="3122613"/>
            <a:ext cx="11289992" cy="1080000"/>
          </a:xfrm>
        </p:spPr>
        <p:txBody>
          <a:bodyPr anchor="b">
            <a:normAutofit/>
          </a:bodyPr>
          <a:lstStyle>
            <a:lvl1pPr algn="l">
              <a:defRPr sz="4400">
                <a:solidFill>
                  <a:schemeClr val="bg1"/>
                </a:solidFill>
              </a:defRPr>
            </a:lvl1pPr>
          </a:lstStyle>
          <a:p>
            <a:r>
              <a:rPr lang="en-US"/>
              <a:t>Click to edit Master title style</a:t>
            </a:r>
            <a:endParaRPr lang="en-AU" dirty="0"/>
          </a:p>
        </p:txBody>
      </p:sp>
      <p:sp>
        <p:nvSpPr>
          <p:cNvPr id="3" name="Subtitle 2"/>
          <p:cNvSpPr>
            <a:spLocks noGrp="1"/>
          </p:cNvSpPr>
          <p:nvPr>
            <p:ph type="subTitle" idx="1"/>
          </p:nvPr>
        </p:nvSpPr>
        <p:spPr>
          <a:xfrm>
            <a:off x="459253" y="4257092"/>
            <a:ext cx="11300947" cy="360040"/>
          </a:xfrm>
        </p:spPr>
        <p:txBody>
          <a:bodyPr>
            <a:normAutofit/>
          </a:bodyPr>
          <a:lstStyle>
            <a:lvl1pPr marL="0" indent="0" algn="l">
              <a:buNone/>
              <a:defRPr sz="2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sp>
        <p:nvSpPr>
          <p:cNvPr id="27" name="Text Placeholder 14"/>
          <p:cNvSpPr>
            <a:spLocks noGrp="1"/>
          </p:cNvSpPr>
          <p:nvPr>
            <p:ph type="body" sz="quarter" idx="17"/>
          </p:nvPr>
        </p:nvSpPr>
        <p:spPr>
          <a:xfrm>
            <a:off x="480000" y="5625959"/>
            <a:ext cx="6336000" cy="144000"/>
          </a:xfrm>
        </p:spPr>
        <p:txBody>
          <a:bodyPr anchor="ctr">
            <a:noAutofit/>
          </a:bodyPr>
          <a:lstStyle>
            <a:lvl1pPr marL="216000" marR="0" indent="-216000" algn="l" defTabSz="914400" rtl="0" eaLnBrk="1" fontAlgn="auto" latinLnBrk="0" hangingPunct="1">
              <a:lnSpc>
                <a:spcPct val="90000"/>
              </a:lnSpc>
              <a:spcBef>
                <a:spcPts val="600"/>
              </a:spcBef>
              <a:spcAft>
                <a:spcPts val="0"/>
              </a:spcAft>
              <a:buClrTx/>
              <a:buSzTx/>
              <a:buFontTx/>
              <a:buNone/>
              <a:tabLst/>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US"/>
              <a:t>Click to edit Master text styles</a:t>
            </a:r>
          </a:p>
        </p:txBody>
      </p:sp>
    </p:spTree>
    <p:extLst>
      <p:ext uri="{BB962C8B-B14F-4D97-AF65-F5344CB8AC3E}">
        <p14:creationId xmlns:p14="http://schemas.microsoft.com/office/powerpoint/2010/main" val="4069037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lternative Title Slide + Collaborator logos">
    <p:bg>
      <p:bgPr>
        <a:solidFill>
          <a:schemeClr val="accent1"/>
        </a:solidFill>
        <a:effectLst/>
      </p:bgPr>
    </p:bg>
    <p:spTree>
      <p:nvGrpSpPr>
        <p:cNvPr id="1" name=""/>
        <p:cNvGrpSpPr/>
        <p:nvPr/>
      </p:nvGrpSpPr>
      <p:grpSpPr>
        <a:xfrm>
          <a:off x="0" y="0"/>
          <a:ext cx="0" cy="0"/>
          <a:chOff x="0" y="0"/>
          <a:chExt cx="0" cy="0"/>
        </a:xfrm>
      </p:grpSpPr>
      <p:grpSp>
        <p:nvGrpSpPr>
          <p:cNvPr id="5" name="Group 20"/>
          <p:cNvGrpSpPr>
            <a:grpSpLocks/>
          </p:cNvGrpSpPr>
          <p:nvPr userDrawn="1"/>
        </p:nvGrpSpPr>
        <p:grpSpPr bwMode="auto">
          <a:xfrm>
            <a:off x="-35983" y="357188"/>
            <a:ext cx="12266084" cy="6500812"/>
            <a:chOff x="-26988" y="357188"/>
            <a:chExt cx="9199469" cy="6500812"/>
          </a:xfrm>
        </p:grpSpPr>
        <p:grpSp>
          <p:nvGrpSpPr>
            <p:cNvPr id="6" name="Group 66"/>
            <p:cNvGrpSpPr>
              <a:grpSpLocks/>
            </p:cNvGrpSpPr>
            <p:nvPr userDrawn="1"/>
          </p:nvGrpSpPr>
          <p:grpSpPr bwMode="auto">
            <a:xfrm>
              <a:off x="-26988" y="357188"/>
              <a:ext cx="9178926" cy="2571750"/>
              <a:chOff x="-17463" y="357188"/>
              <a:chExt cx="9186863" cy="2571750"/>
            </a:xfrm>
          </p:grpSpPr>
          <p:sp>
            <p:nvSpPr>
              <p:cNvPr id="29" name="Freeform 17"/>
              <p:cNvSpPr>
                <a:spLocks/>
              </p:cNvSpPr>
              <p:nvPr userDrawn="1"/>
            </p:nvSpPr>
            <p:spPr bwMode="auto">
              <a:xfrm>
                <a:off x="-17463" y="1971675"/>
                <a:ext cx="9186863" cy="957263"/>
              </a:xfrm>
              <a:custGeom>
                <a:avLst/>
                <a:gdLst>
                  <a:gd name="T0" fmla="*/ 0 w 2880"/>
                  <a:gd name="T1" fmla="*/ 0 h 300"/>
                  <a:gd name="T2" fmla="*/ 2147483646 w 2880"/>
                  <a:gd name="T3" fmla="*/ 0 h 300"/>
                  <a:gd name="T4" fmla="*/ 2147483646 w 2880"/>
                  <a:gd name="T5" fmla="*/ 2147483646 h 300"/>
                  <a:gd name="T6" fmla="*/ 2147483646 w 2880"/>
                  <a:gd name="T7" fmla="*/ 2147483646 h 300"/>
                  <a:gd name="T8" fmla="*/ 2147483646 w 2880"/>
                  <a:gd name="T9" fmla="*/ 2147483646 h 3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0" h="300">
                    <a:moveTo>
                      <a:pt x="0" y="0"/>
                    </a:moveTo>
                    <a:cubicBezTo>
                      <a:pt x="0" y="0"/>
                      <a:pt x="308" y="0"/>
                      <a:pt x="372" y="0"/>
                    </a:cubicBezTo>
                    <a:cubicBezTo>
                      <a:pt x="638" y="0"/>
                      <a:pt x="749" y="91"/>
                      <a:pt x="890" y="171"/>
                    </a:cubicBezTo>
                    <a:cubicBezTo>
                      <a:pt x="1011" y="240"/>
                      <a:pt x="1176" y="300"/>
                      <a:pt x="1389" y="300"/>
                    </a:cubicBezTo>
                    <a:cubicBezTo>
                      <a:pt x="2880" y="300"/>
                      <a:pt x="2880" y="300"/>
                      <a:pt x="2880" y="300"/>
                    </a:cubicBez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sz="1800">
                  <a:solidFill>
                    <a:prstClr val="black"/>
                  </a:solidFill>
                </a:endParaRPr>
              </a:p>
            </p:txBody>
          </p:sp>
          <p:sp>
            <p:nvSpPr>
              <p:cNvPr id="30" name="Freeform 18"/>
              <p:cNvSpPr>
                <a:spLocks/>
              </p:cNvSpPr>
              <p:nvPr userDrawn="1"/>
            </p:nvSpPr>
            <p:spPr bwMode="auto">
              <a:xfrm>
                <a:off x="-17463" y="2449513"/>
                <a:ext cx="9186863" cy="479425"/>
              </a:xfrm>
              <a:custGeom>
                <a:avLst/>
                <a:gdLst>
                  <a:gd name="T0" fmla="*/ 2147483646 w 2880"/>
                  <a:gd name="T1" fmla="*/ 0 h 150"/>
                  <a:gd name="T2" fmla="*/ 2147483646 w 2880"/>
                  <a:gd name="T3" fmla="*/ 0 h 150"/>
                  <a:gd name="T4" fmla="*/ 2147483646 w 2880"/>
                  <a:gd name="T5" fmla="*/ 2147483646 h 150"/>
                  <a:gd name="T6" fmla="*/ 2147483646 w 2880"/>
                  <a:gd name="T7" fmla="*/ 2147483646 h 150"/>
                  <a:gd name="T8" fmla="*/ 0 w 2880"/>
                  <a:gd name="T9" fmla="*/ 2147483646 h 1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0" h="150">
                    <a:moveTo>
                      <a:pt x="2880" y="0"/>
                    </a:moveTo>
                    <a:cubicBezTo>
                      <a:pt x="1202" y="0"/>
                      <a:pt x="1202" y="0"/>
                      <a:pt x="1202" y="0"/>
                    </a:cubicBezTo>
                    <a:cubicBezTo>
                      <a:pt x="999" y="0"/>
                      <a:pt x="933" y="5"/>
                      <a:pt x="890" y="21"/>
                    </a:cubicBezTo>
                    <a:cubicBezTo>
                      <a:pt x="802" y="55"/>
                      <a:pt x="685" y="150"/>
                      <a:pt x="366" y="150"/>
                    </a:cubicBezTo>
                    <a:cubicBezTo>
                      <a:pt x="0" y="150"/>
                      <a:pt x="0" y="150"/>
                      <a:pt x="0" y="150"/>
                    </a:cubicBezTo>
                  </a:path>
                </a:pathLst>
              </a:cu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sz="1800">
                  <a:solidFill>
                    <a:prstClr val="black"/>
                  </a:solidFill>
                </a:endParaRPr>
              </a:p>
            </p:txBody>
          </p:sp>
          <p:sp>
            <p:nvSpPr>
              <p:cNvPr id="31" name="Freeform 19"/>
              <p:cNvSpPr>
                <a:spLocks/>
              </p:cNvSpPr>
              <p:nvPr userDrawn="1"/>
            </p:nvSpPr>
            <p:spPr bwMode="auto">
              <a:xfrm>
                <a:off x="-17463" y="1655763"/>
                <a:ext cx="9186769" cy="954087"/>
              </a:xfrm>
              <a:custGeom>
                <a:avLst/>
                <a:gdLst>
                  <a:gd name="T0" fmla="*/ 0 w 2880"/>
                  <a:gd name="T1" fmla="*/ 0 h 299"/>
                  <a:gd name="T2" fmla="*/ 372 w 2880"/>
                  <a:gd name="T3" fmla="*/ 0 h 299"/>
                  <a:gd name="T4" fmla="*/ 890 w 2880"/>
                  <a:gd name="T5" fmla="*/ 170 h 299"/>
                  <a:gd name="T6" fmla="*/ 1389 w 2880"/>
                  <a:gd name="T7" fmla="*/ 299 h 299"/>
                  <a:gd name="T8" fmla="*/ 2880 w 2880"/>
                  <a:gd name="T9" fmla="*/ 299 h 299"/>
                </a:gdLst>
                <a:ahLst/>
                <a:cxnLst>
                  <a:cxn ang="0">
                    <a:pos x="T0" y="T1"/>
                  </a:cxn>
                  <a:cxn ang="0">
                    <a:pos x="T2" y="T3"/>
                  </a:cxn>
                  <a:cxn ang="0">
                    <a:pos x="T4" y="T5"/>
                  </a:cxn>
                  <a:cxn ang="0">
                    <a:pos x="T6" y="T7"/>
                  </a:cxn>
                  <a:cxn ang="0">
                    <a:pos x="T8" y="T9"/>
                  </a:cxn>
                </a:cxnLst>
                <a:rect l="0" t="0" r="r" b="b"/>
                <a:pathLst>
                  <a:path w="2880" h="299">
                    <a:moveTo>
                      <a:pt x="0" y="0"/>
                    </a:moveTo>
                    <a:cubicBezTo>
                      <a:pt x="0" y="0"/>
                      <a:pt x="308" y="0"/>
                      <a:pt x="372" y="0"/>
                    </a:cubicBezTo>
                    <a:cubicBezTo>
                      <a:pt x="638" y="0"/>
                      <a:pt x="749" y="90"/>
                      <a:pt x="890" y="170"/>
                    </a:cubicBezTo>
                    <a:cubicBezTo>
                      <a:pt x="1011" y="239"/>
                      <a:pt x="1176" y="299"/>
                      <a:pt x="1389" y="299"/>
                    </a:cubicBezTo>
                    <a:cubicBezTo>
                      <a:pt x="2880" y="299"/>
                      <a:pt x="2880" y="299"/>
                      <a:pt x="2880" y="299"/>
                    </a:cubicBezTo>
                  </a:path>
                </a:pathLst>
              </a:custGeom>
              <a:noFill/>
              <a:ln w="19050" cap="flat">
                <a:solidFill>
                  <a:schemeClr val="accent2">
                    <a:lumMod val="90000"/>
                    <a:lumOff val="10000"/>
                  </a:schemeClr>
                </a:solidFill>
                <a:prstDash val="solid"/>
                <a:miter lim="800000"/>
                <a:headEnd/>
                <a:tailEnd/>
              </a:ln>
            </p:spPr>
            <p:txBody>
              <a:bodyPr/>
              <a:lstStyle/>
              <a:p>
                <a:pPr eaLnBrk="0" fontAlgn="base" hangingPunct="0">
                  <a:spcBef>
                    <a:spcPct val="0"/>
                  </a:spcBef>
                  <a:spcAft>
                    <a:spcPct val="0"/>
                  </a:spcAft>
                  <a:defRPr/>
                </a:pPr>
                <a:endParaRPr lang="en-AU" sz="1800">
                  <a:solidFill>
                    <a:prstClr val="black"/>
                  </a:solidFill>
                </a:endParaRPr>
              </a:p>
            </p:txBody>
          </p:sp>
          <p:sp>
            <p:nvSpPr>
              <p:cNvPr id="32" name="Freeform 20"/>
              <p:cNvSpPr>
                <a:spLocks/>
              </p:cNvSpPr>
              <p:nvPr userDrawn="1"/>
            </p:nvSpPr>
            <p:spPr bwMode="auto">
              <a:xfrm>
                <a:off x="-17463" y="2130425"/>
                <a:ext cx="9186769" cy="479425"/>
              </a:xfrm>
              <a:custGeom>
                <a:avLst/>
                <a:gdLst>
                  <a:gd name="T0" fmla="*/ 2880 w 2880"/>
                  <a:gd name="T1" fmla="*/ 0 h 150"/>
                  <a:gd name="T2" fmla="*/ 1202 w 2880"/>
                  <a:gd name="T3" fmla="*/ 0 h 150"/>
                  <a:gd name="T4" fmla="*/ 890 w 2880"/>
                  <a:gd name="T5" fmla="*/ 21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1"/>
                    </a:cubicBezTo>
                    <a:cubicBezTo>
                      <a:pt x="802" y="55"/>
                      <a:pt x="685" y="150"/>
                      <a:pt x="366" y="150"/>
                    </a:cubicBezTo>
                    <a:cubicBezTo>
                      <a:pt x="0" y="150"/>
                      <a:pt x="0" y="150"/>
                      <a:pt x="0" y="150"/>
                    </a:cubicBezTo>
                  </a:path>
                </a:pathLst>
              </a:custGeom>
              <a:noFill/>
              <a:ln w="19050" cap="flat">
                <a:solidFill>
                  <a:schemeClr val="accent1">
                    <a:lumMod val="75000"/>
                  </a:schemeClr>
                </a:solidFill>
                <a:prstDash val="solid"/>
                <a:miter lim="800000"/>
                <a:headEnd/>
                <a:tailEnd/>
              </a:ln>
            </p:spPr>
            <p:txBody>
              <a:bodyPr/>
              <a:lstStyle/>
              <a:p>
                <a:pPr eaLnBrk="0" fontAlgn="base" hangingPunct="0">
                  <a:spcBef>
                    <a:spcPct val="0"/>
                  </a:spcBef>
                  <a:spcAft>
                    <a:spcPct val="0"/>
                  </a:spcAft>
                  <a:defRPr/>
                </a:pPr>
                <a:endParaRPr lang="en-AU" sz="1800">
                  <a:solidFill>
                    <a:prstClr val="black"/>
                  </a:solidFill>
                </a:endParaRPr>
              </a:p>
            </p:txBody>
          </p:sp>
          <p:sp>
            <p:nvSpPr>
              <p:cNvPr id="33" name="Freeform 21"/>
              <p:cNvSpPr>
                <a:spLocks/>
              </p:cNvSpPr>
              <p:nvPr userDrawn="1"/>
            </p:nvSpPr>
            <p:spPr bwMode="auto">
              <a:xfrm>
                <a:off x="-17463" y="1336675"/>
                <a:ext cx="9186863" cy="954088"/>
              </a:xfrm>
              <a:custGeom>
                <a:avLst/>
                <a:gdLst>
                  <a:gd name="T0" fmla="*/ 0 w 2880"/>
                  <a:gd name="T1" fmla="*/ 0 h 299"/>
                  <a:gd name="T2" fmla="*/ 2147483646 w 2880"/>
                  <a:gd name="T3" fmla="*/ 0 h 299"/>
                  <a:gd name="T4" fmla="*/ 2147483646 w 2880"/>
                  <a:gd name="T5" fmla="*/ 2147483646 h 299"/>
                  <a:gd name="T6" fmla="*/ 2147483646 w 2880"/>
                  <a:gd name="T7" fmla="*/ 2147483646 h 299"/>
                  <a:gd name="T8" fmla="*/ 2147483646 w 2880"/>
                  <a:gd name="T9" fmla="*/ 2147483646 h 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0" h="299">
                    <a:moveTo>
                      <a:pt x="0" y="0"/>
                    </a:moveTo>
                    <a:cubicBezTo>
                      <a:pt x="0" y="0"/>
                      <a:pt x="308" y="0"/>
                      <a:pt x="372" y="0"/>
                    </a:cubicBezTo>
                    <a:cubicBezTo>
                      <a:pt x="638" y="0"/>
                      <a:pt x="749" y="90"/>
                      <a:pt x="890" y="171"/>
                    </a:cubicBezTo>
                    <a:cubicBezTo>
                      <a:pt x="1011" y="239"/>
                      <a:pt x="1176" y="299"/>
                      <a:pt x="1389" y="299"/>
                    </a:cubicBezTo>
                    <a:cubicBezTo>
                      <a:pt x="2880" y="299"/>
                      <a:pt x="2880" y="299"/>
                      <a:pt x="2880" y="299"/>
                    </a:cubicBez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sz="1800">
                  <a:solidFill>
                    <a:prstClr val="black"/>
                  </a:solidFill>
                </a:endParaRPr>
              </a:p>
            </p:txBody>
          </p:sp>
          <p:sp>
            <p:nvSpPr>
              <p:cNvPr id="34" name="Freeform 22"/>
              <p:cNvSpPr>
                <a:spLocks/>
              </p:cNvSpPr>
              <p:nvPr userDrawn="1"/>
            </p:nvSpPr>
            <p:spPr bwMode="auto">
              <a:xfrm>
                <a:off x="-17463" y="1811338"/>
                <a:ext cx="9186863" cy="479425"/>
              </a:xfrm>
              <a:custGeom>
                <a:avLst/>
                <a:gdLst>
                  <a:gd name="T0" fmla="*/ 2147483646 w 2880"/>
                  <a:gd name="T1" fmla="*/ 0 h 150"/>
                  <a:gd name="T2" fmla="*/ 2147483646 w 2880"/>
                  <a:gd name="T3" fmla="*/ 0 h 150"/>
                  <a:gd name="T4" fmla="*/ 2147483646 w 2880"/>
                  <a:gd name="T5" fmla="*/ 2147483646 h 150"/>
                  <a:gd name="T6" fmla="*/ 2147483646 w 2880"/>
                  <a:gd name="T7" fmla="*/ 2147483646 h 150"/>
                  <a:gd name="T8" fmla="*/ 0 w 2880"/>
                  <a:gd name="T9" fmla="*/ 2147483646 h 1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0" h="150">
                    <a:moveTo>
                      <a:pt x="2880" y="0"/>
                    </a:moveTo>
                    <a:cubicBezTo>
                      <a:pt x="1202" y="0"/>
                      <a:pt x="1202" y="0"/>
                      <a:pt x="1202" y="0"/>
                    </a:cubicBezTo>
                    <a:cubicBezTo>
                      <a:pt x="999" y="0"/>
                      <a:pt x="933" y="5"/>
                      <a:pt x="890" y="22"/>
                    </a:cubicBezTo>
                    <a:cubicBezTo>
                      <a:pt x="802" y="55"/>
                      <a:pt x="685" y="150"/>
                      <a:pt x="366" y="150"/>
                    </a:cubicBezTo>
                    <a:cubicBezTo>
                      <a:pt x="0" y="150"/>
                      <a:pt x="0" y="150"/>
                      <a:pt x="0" y="150"/>
                    </a:cubicBezTo>
                  </a:path>
                </a:pathLst>
              </a:cu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sz="1800">
                  <a:solidFill>
                    <a:prstClr val="black"/>
                  </a:solidFill>
                </a:endParaRPr>
              </a:p>
            </p:txBody>
          </p:sp>
          <p:sp>
            <p:nvSpPr>
              <p:cNvPr id="35" name="Freeform 23"/>
              <p:cNvSpPr>
                <a:spLocks/>
              </p:cNvSpPr>
              <p:nvPr userDrawn="1"/>
            </p:nvSpPr>
            <p:spPr bwMode="auto">
              <a:xfrm>
                <a:off x="-17463" y="357188"/>
                <a:ext cx="9186769" cy="957262"/>
              </a:xfrm>
              <a:custGeom>
                <a:avLst/>
                <a:gdLst>
                  <a:gd name="T0" fmla="*/ 2880 w 2880"/>
                  <a:gd name="T1" fmla="*/ 300 h 300"/>
                  <a:gd name="T2" fmla="*/ 2501 w 2880"/>
                  <a:gd name="T3" fmla="*/ 300 h 300"/>
                  <a:gd name="T4" fmla="*/ 1984 w 2880"/>
                  <a:gd name="T5" fmla="*/ 129 h 300"/>
                  <a:gd name="T6" fmla="*/ 1485 w 2880"/>
                  <a:gd name="T7" fmla="*/ 0 h 300"/>
                  <a:gd name="T8" fmla="*/ 0 w 2880"/>
                  <a:gd name="T9" fmla="*/ 0 h 300"/>
                </a:gdLst>
                <a:ahLst/>
                <a:cxnLst>
                  <a:cxn ang="0">
                    <a:pos x="T0" y="T1"/>
                  </a:cxn>
                  <a:cxn ang="0">
                    <a:pos x="T2" y="T3"/>
                  </a:cxn>
                  <a:cxn ang="0">
                    <a:pos x="T4" y="T5"/>
                  </a:cxn>
                  <a:cxn ang="0">
                    <a:pos x="T6" y="T7"/>
                  </a:cxn>
                  <a:cxn ang="0">
                    <a:pos x="T8" y="T9"/>
                  </a:cxn>
                </a:cxnLst>
                <a:rect l="0" t="0" r="r" b="b"/>
                <a:pathLst>
                  <a:path w="2880" h="300">
                    <a:moveTo>
                      <a:pt x="2880" y="300"/>
                    </a:moveTo>
                    <a:cubicBezTo>
                      <a:pt x="2880" y="300"/>
                      <a:pt x="2565" y="300"/>
                      <a:pt x="2501" y="300"/>
                    </a:cubicBezTo>
                    <a:cubicBezTo>
                      <a:pt x="2236" y="300"/>
                      <a:pt x="2124" y="209"/>
                      <a:pt x="1984" y="129"/>
                    </a:cubicBezTo>
                    <a:cubicBezTo>
                      <a:pt x="1863" y="60"/>
                      <a:pt x="1698" y="0"/>
                      <a:pt x="1485" y="0"/>
                    </a:cubicBezTo>
                    <a:cubicBezTo>
                      <a:pt x="0" y="0"/>
                      <a:pt x="0" y="0"/>
                      <a:pt x="0" y="0"/>
                    </a:cubicBezTo>
                  </a:path>
                </a:pathLst>
              </a:custGeom>
              <a:noFill/>
              <a:ln w="19050" cap="flat">
                <a:solidFill>
                  <a:schemeClr val="accent2">
                    <a:lumMod val="90000"/>
                    <a:lumOff val="10000"/>
                  </a:schemeClr>
                </a:solidFill>
                <a:prstDash val="solid"/>
                <a:miter lim="800000"/>
                <a:headEnd/>
                <a:tailEnd/>
              </a:ln>
            </p:spPr>
            <p:txBody>
              <a:bodyPr/>
              <a:lstStyle/>
              <a:p>
                <a:pPr eaLnBrk="0" fontAlgn="base" hangingPunct="0">
                  <a:spcBef>
                    <a:spcPct val="0"/>
                  </a:spcBef>
                  <a:spcAft>
                    <a:spcPct val="0"/>
                  </a:spcAft>
                  <a:defRPr/>
                </a:pPr>
                <a:endParaRPr lang="en-AU" sz="1800">
                  <a:solidFill>
                    <a:prstClr val="black"/>
                  </a:solidFill>
                </a:endParaRPr>
              </a:p>
            </p:txBody>
          </p:sp>
          <p:sp>
            <p:nvSpPr>
              <p:cNvPr id="36" name="Freeform 24"/>
              <p:cNvSpPr>
                <a:spLocks/>
              </p:cNvSpPr>
              <p:nvPr userDrawn="1"/>
            </p:nvSpPr>
            <p:spPr bwMode="auto">
              <a:xfrm>
                <a:off x="-17463" y="357188"/>
                <a:ext cx="9186863" cy="477837"/>
              </a:xfrm>
              <a:custGeom>
                <a:avLst/>
                <a:gdLst>
                  <a:gd name="T0" fmla="*/ 0 w 2880"/>
                  <a:gd name="T1" fmla="*/ 2147483646 h 150"/>
                  <a:gd name="T2" fmla="*/ 2147483646 w 2880"/>
                  <a:gd name="T3" fmla="*/ 2147483646 h 150"/>
                  <a:gd name="T4" fmla="*/ 2147483646 w 2880"/>
                  <a:gd name="T5" fmla="*/ 2147483646 h 150"/>
                  <a:gd name="T6" fmla="*/ 2147483646 w 2880"/>
                  <a:gd name="T7" fmla="*/ 0 h 150"/>
                  <a:gd name="T8" fmla="*/ 2147483646 w 2880"/>
                  <a:gd name="T9" fmla="*/ 0 h 1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0" h="150">
                    <a:moveTo>
                      <a:pt x="0" y="150"/>
                    </a:moveTo>
                    <a:cubicBezTo>
                      <a:pt x="1672" y="150"/>
                      <a:pt x="1672" y="150"/>
                      <a:pt x="1672" y="150"/>
                    </a:cubicBezTo>
                    <a:cubicBezTo>
                      <a:pt x="1875" y="150"/>
                      <a:pt x="1941" y="145"/>
                      <a:pt x="1984" y="129"/>
                    </a:cubicBezTo>
                    <a:cubicBezTo>
                      <a:pt x="2071" y="95"/>
                      <a:pt x="2189" y="0"/>
                      <a:pt x="2507" y="0"/>
                    </a:cubicBezTo>
                    <a:cubicBezTo>
                      <a:pt x="2880" y="0"/>
                      <a:pt x="2880" y="0"/>
                      <a:pt x="2880" y="0"/>
                    </a:cubicBezTo>
                  </a:path>
                </a:pathLst>
              </a:cu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sz="1800">
                  <a:solidFill>
                    <a:prstClr val="black"/>
                  </a:solidFill>
                </a:endParaRPr>
              </a:p>
            </p:txBody>
          </p:sp>
          <p:sp>
            <p:nvSpPr>
              <p:cNvPr id="37" name="Freeform 25"/>
              <p:cNvSpPr>
                <a:spLocks/>
              </p:cNvSpPr>
              <p:nvPr userDrawn="1"/>
            </p:nvSpPr>
            <p:spPr bwMode="auto">
              <a:xfrm>
                <a:off x="-17463" y="676275"/>
                <a:ext cx="9186863" cy="954088"/>
              </a:xfrm>
              <a:custGeom>
                <a:avLst/>
                <a:gdLst>
                  <a:gd name="T0" fmla="*/ 2147483646 w 2880"/>
                  <a:gd name="T1" fmla="*/ 2147483646 h 299"/>
                  <a:gd name="T2" fmla="*/ 2147483646 w 2880"/>
                  <a:gd name="T3" fmla="*/ 2147483646 h 299"/>
                  <a:gd name="T4" fmla="*/ 2147483646 w 2880"/>
                  <a:gd name="T5" fmla="*/ 2147483646 h 299"/>
                  <a:gd name="T6" fmla="*/ 2147483646 w 2880"/>
                  <a:gd name="T7" fmla="*/ 0 h 299"/>
                  <a:gd name="T8" fmla="*/ 0 w 2880"/>
                  <a:gd name="T9" fmla="*/ 0 h 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0" h="299">
                    <a:moveTo>
                      <a:pt x="2880" y="299"/>
                    </a:moveTo>
                    <a:cubicBezTo>
                      <a:pt x="2880" y="299"/>
                      <a:pt x="2565" y="299"/>
                      <a:pt x="2501" y="299"/>
                    </a:cubicBezTo>
                    <a:cubicBezTo>
                      <a:pt x="2236" y="299"/>
                      <a:pt x="2124" y="209"/>
                      <a:pt x="1984" y="129"/>
                    </a:cubicBezTo>
                    <a:cubicBezTo>
                      <a:pt x="1863" y="60"/>
                      <a:pt x="1698" y="0"/>
                      <a:pt x="1485" y="0"/>
                    </a:cubicBezTo>
                    <a:cubicBezTo>
                      <a:pt x="0" y="0"/>
                      <a:pt x="0" y="0"/>
                      <a:pt x="0" y="0"/>
                    </a:cubicBez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sz="1800">
                  <a:solidFill>
                    <a:prstClr val="black"/>
                  </a:solidFill>
                </a:endParaRPr>
              </a:p>
            </p:txBody>
          </p:sp>
          <p:sp>
            <p:nvSpPr>
              <p:cNvPr id="38" name="Freeform 26"/>
              <p:cNvSpPr>
                <a:spLocks/>
              </p:cNvSpPr>
              <p:nvPr userDrawn="1"/>
            </p:nvSpPr>
            <p:spPr bwMode="auto">
              <a:xfrm>
                <a:off x="-17463" y="676275"/>
                <a:ext cx="9186769" cy="477838"/>
              </a:xfrm>
              <a:custGeom>
                <a:avLst/>
                <a:gdLst>
                  <a:gd name="T0" fmla="*/ 0 w 2880"/>
                  <a:gd name="T1" fmla="*/ 150 h 150"/>
                  <a:gd name="T2" fmla="*/ 1672 w 2880"/>
                  <a:gd name="T3" fmla="*/ 150 h 150"/>
                  <a:gd name="T4" fmla="*/ 1984 w 2880"/>
                  <a:gd name="T5" fmla="*/ 129 h 150"/>
                  <a:gd name="T6" fmla="*/ 2507 w 2880"/>
                  <a:gd name="T7" fmla="*/ 0 h 150"/>
                  <a:gd name="T8" fmla="*/ 2880 w 2880"/>
                  <a:gd name="T9" fmla="*/ 0 h 150"/>
                </a:gdLst>
                <a:ahLst/>
                <a:cxnLst>
                  <a:cxn ang="0">
                    <a:pos x="T0" y="T1"/>
                  </a:cxn>
                  <a:cxn ang="0">
                    <a:pos x="T2" y="T3"/>
                  </a:cxn>
                  <a:cxn ang="0">
                    <a:pos x="T4" y="T5"/>
                  </a:cxn>
                  <a:cxn ang="0">
                    <a:pos x="T6" y="T7"/>
                  </a:cxn>
                  <a:cxn ang="0">
                    <a:pos x="T8" y="T9"/>
                  </a:cxn>
                </a:cxnLst>
                <a:rect l="0" t="0" r="r" b="b"/>
                <a:pathLst>
                  <a:path w="2880" h="150">
                    <a:moveTo>
                      <a:pt x="0" y="150"/>
                    </a:moveTo>
                    <a:cubicBezTo>
                      <a:pt x="1672" y="150"/>
                      <a:pt x="1672" y="150"/>
                      <a:pt x="1672" y="150"/>
                    </a:cubicBezTo>
                    <a:cubicBezTo>
                      <a:pt x="1875" y="150"/>
                      <a:pt x="1941" y="145"/>
                      <a:pt x="1984" y="129"/>
                    </a:cubicBezTo>
                    <a:cubicBezTo>
                      <a:pt x="2071" y="95"/>
                      <a:pt x="2189" y="0"/>
                      <a:pt x="2507" y="0"/>
                    </a:cubicBezTo>
                    <a:cubicBezTo>
                      <a:pt x="2880" y="0"/>
                      <a:pt x="2880" y="0"/>
                      <a:pt x="2880" y="0"/>
                    </a:cubicBezTo>
                  </a:path>
                </a:pathLst>
              </a:custGeom>
              <a:noFill/>
              <a:ln w="19050" cap="flat">
                <a:solidFill>
                  <a:schemeClr val="accent1">
                    <a:lumMod val="75000"/>
                  </a:schemeClr>
                </a:solidFill>
                <a:prstDash val="solid"/>
                <a:miter lim="800000"/>
                <a:headEnd/>
                <a:tailEnd/>
              </a:ln>
            </p:spPr>
            <p:txBody>
              <a:bodyPr/>
              <a:lstStyle/>
              <a:p>
                <a:pPr eaLnBrk="0" fontAlgn="base" hangingPunct="0">
                  <a:spcBef>
                    <a:spcPct val="0"/>
                  </a:spcBef>
                  <a:spcAft>
                    <a:spcPct val="0"/>
                  </a:spcAft>
                  <a:defRPr/>
                </a:pPr>
                <a:endParaRPr lang="en-AU" sz="1800">
                  <a:solidFill>
                    <a:prstClr val="black"/>
                  </a:solidFill>
                </a:endParaRPr>
              </a:p>
            </p:txBody>
          </p:sp>
          <p:sp>
            <p:nvSpPr>
              <p:cNvPr id="39" name="Freeform 27"/>
              <p:cNvSpPr>
                <a:spLocks/>
              </p:cNvSpPr>
              <p:nvPr userDrawn="1"/>
            </p:nvSpPr>
            <p:spPr bwMode="auto">
              <a:xfrm>
                <a:off x="-17463" y="995363"/>
                <a:ext cx="9186769" cy="954087"/>
              </a:xfrm>
              <a:custGeom>
                <a:avLst/>
                <a:gdLst>
                  <a:gd name="T0" fmla="*/ 2880 w 2880"/>
                  <a:gd name="T1" fmla="*/ 299 h 299"/>
                  <a:gd name="T2" fmla="*/ 2501 w 2880"/>
                  <a:gd name="T3" fmla="*/ 299 h 299"/>
                  <a:gd name="T4" fmla="*/ 1984 w 2880"/>
                  <a:gd name="T5" fmla="*/ 128 h 299"/>
                  <a:gd name="T6" fmla="*/ 1485 w 2880"/>
                  <a:gd name="T7" fmla="*/ 0 h 299"/>
                  <a:gd name="T8" fmla="*/ 0 w 2880"/>
                  <a:gd name="T9" fmla="*/ 0 h 299"/>
                </a:gdLst>
                <a:ahLst/>
                <a:cxnLst>
                  <a:cxn ang="0">
                    <a:pos x="T0" y="T1"/>
                  </a:cxn>
                  <a:cxn ang="0">
                    <a:pos x="T2" y="T3"/>
                  </a:cxn>
                  <a:cxn ang="0">
                    <a:pos x="T4" y="T5"/>
                  </a:cxn>
                  <a:cxn ang="0">
                    <a:pos x="T6" y="T7"/>
                  </a:cxn>
                  <a:cxn ang="0">
                    <a:pos x="T8" y="T9"/>
                  </a:cxn>
                </a:cxnLst>
                <a:rect l="0" t="0" r="r" b="b"/>
                <a:pathLst>
                  <a:path w="2880" h="299">
                    <a:moveTo>
                      <a:pt x="2880" y="299"/>
                    </a:moveTo>
                    <a:cubicBezTo>
                      <a:pt x="2880" y="299"/>
                      <a:pt x="2565" y="299"/>
                      <a:pt x="2501" y="299"/>
                    </a:cubicBezTo>
                    <a:cubicBezTo>
                      <a:pt x="2236" y="299"/>
                      <a:pt x="2124" y="209"/>
                      <a:pt x="1984" y="128"/>
                    </a:cubicBezTo>
                    <a:cubicBezTo>
                      <a:pt x="1863" y="60"/>
                      <a:pt x="1698" y="0"/>
                      <a:pt x="1485" y="0"/>
                    </a:cubicBezTo>
                    <a:cubicBezTo>
                      <a:pt x="0" y="0"/>
                      <a:pt x="0" y="0"/>
                      <a:pt x="0" y="0"/>
                    </a:cubicBezTo>
                  </a:path>
                </a:pathLst>
              </a:custGeom>
              <a:noFill/>
              <a:ln w="19050" cap="flat">
                <a:solidFill>
                  <a:schemeClr val="accent2">
                    <a:lumMod val="90000"/>
                    <a:lumOff val="10000"/>
                  </a:schemeClr>
                </a:solidFill>
                <a:prstDash val="solid"/>
                <a:miter lim="800000"/>
                <a:headEnd/>
                <a:tailEnd/>
              </a:ln>
            </p:spPr>
            <p:txBody>
              <a:bodyPr/>
              <a:lstStyle/>
              <a:p>
                <a:pPr eaLnBrk="0" fontAlgn="base" hangingPunct="0">
                  <a:spcBef>
                    <a:spcPct val="0"/>
                  </a:spcBef>
                  <a:spcAft>
                    <a:spcPct val="0"/>
                  </a:spcAft>
                  <a:defRPr/>
                </a:pPr>
                <a:endParaRPr lang="en-AU" sz="1800">
                  <a:solidFill>
                    <a:prstClr val="black"/>
                  </a:solidFill>
                </a:endParaRPr>
              </a:p>
            </p:txBody>
          </p:sp>
          <p:sp>
            <p:nvSpPr>
              <p:cNvPr id="40" name="Freeform 28"/>
              <p:cNvSpPr>
                <a:spLocks/>
              </p:cNvSpPr>
              <p:nvPr userDrawn="1"/>
            </p:nvSpPr>
            <p:spPr bwMode="auto">
              <a:xfrm>
                <a:off x="-17463" y="995363"/>
                <a:ext cx="9186863" cy="474662"/>
              </a:xfrm>
              <a:custGeom>
                <a:avLst/>
                <a:gdLst>
                  <a:gd name="T0" fmla="*/ 0 w 2880"/>
                  <a:gd name="T1" fmla="*/ 2147483646 h 149"/>
                  <a:gd name="T2" fmla="*/ 2147483646 w 2880"/>
                  <a:gd name="T3" fmla="*/ 2147483646 h 149"/>
                  <a:gd name="T4" fmla="*/ 2147483646 w 2880"/>
                  <a:gd name="T5" fmla="*/ 2147483646 h 149"/>
                  <a:gd name="T6" fmla="*/ 2147483646 w 2880"/>
                  <a:gd name="T7" fmla="*/ 0 h 149"/>
                  <a:gd name="T8" fmla="*/ 2147483646 w 2880"/>
                  <a:gd name="T9" fmla="*/ 0 h 1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0" h="149">
                    <a:moveTo>
                      <a:pt x="0" y="149"/>
                    </a:moveTo>
                    <a:cubicBezTo>
                      <a:pt x="1672" y="149"/>
                      <a:pt x="1672" y="149"/>
                      <a:pt x="1672" y="149"/>
                    </a:cubicBezTo>
                    <a:cubicBezTo>
                      <a:pt x="1875" y="149"/>
                      <a:pt x="1941" y="145"/>
                      <a:pt x="1984" y="128"/>
                    </a:cubicBezTo>
                    <a:cubicBezTo>
                      <a:pt x="2071" y="95"/>
                      <a:pt x="2189" y="0"/>
                      <a:pt x="2507" y="0"/>
                    </a:cubicBezTo>
                    <a:cubicBezTo>
                      <a:pt x="2880" y="0"/>
                      <a:pt x="2880" y="0"/>
                      <a:pt x="2880" y="0"/>
                    </a:cubicBezTo>
                  </a:path>
                </a:pathLst>
              </a:cu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sz="1800">
                  <a:solidFill>
                    <a:prstClr val="black"/>
                  </a:solidFill>
                </a:endParaRPr>
              </a:p>
            </p:txBody>
          </p:sp>
        </p:grpSp>
        <p:grpSp>
          <p:nvGrpSpPr>
            <p:cNvPr id="7" name="Group 22"/>
            <p:cNvGrpSpPr>
              <a:grpSpLocks/>
            </p:cNvGrpSpPr>
            <p:nvPr userDrawn="1"/>
          </p:nvGrpSpPr>
          <p:grpSpPr bwMode="auto">
            <a:xfrm>
              <a:off x="1497" y="5500319"/>
              <a:ext cx="9170984" cy="1357681"/>
              <a:chOff x="1497" y="5500319"/>
              <a:chExt cx="9170984" cy="1357681"/>
            </a:xfrm>
          </p:grpSpPr>
          <p:sp>
            <p:nvSpPr>
              <p:cNvPr id="8" name="Rectangle 7"/>
              <p:cNvSpPr/>
              <p:nvPr userDrawn="1"/>
            </p:nvSpPr>
            <p:spPr>
              <a:xfrm>
                <a:off x="1588" y="5940425"/>
                <a:ext cx="9158193" cy="917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AU" sz="1800">
                  <a:solidFill>
                    <a:srgbClr val="FFFFFF"/>
                  </a:solidFill>
                </a:endParaRPr>
              </a:p>
            </p:txBody>
          </p:sp>
          <p:grpSp>
            <p:nvGrpSpPr>
              <p:cNvPr id="9" name="Group 24"/>
              <p:cNvGrpSpPr>
                <a:grpSpLocks/>
              </p:cNvGrpSpPr>
              <p:nvPr userDrawn="1"/>
            </p:nvGrpSpPr>
            <p:grpSpPr bwMode="auto">
              <a:xfrm>
                <a:off x="1497" y="5500319"/>
                <a:ext cx="9170984" cy="996231"/>
                <a:chOff x="1497" y="5500319"/>
                <a:chExt cx="9170984" cy="996231"/>
              </a:xfrm>
            </p:grpSpPr>
            <p:sp>
              <p:nvSpPr>
                <p:cNvPr id="24" name="Freeform 7"/>
                <p:cNvSpPr>
                  <a:spLocks noEditPoints="1"/>
                </p:cNvSpPr>
                <p:nvPr userDrawn="1"/>
              </p:nvSpPr>
              <p:spPr bwMode="auto">
                <a:xfrm>
                  <a:off x="1497" y="5563679"/>
                  <a:ext cx="9170984" cy="932871"/>
                </a:xfrm>
                <a:custGeom>
                  <a:avLst/>
                  <a:gdLst>
                    <a:gd name="T0" fmla="*/ 2147483646 w 2880"/>
                    <a:gd name="T1" fmla="*/ 2147483646 h 293"/>
                    <a:gd name="T2" fmla="*/ 0 w 2880"/>
                    <a:gd name="T3" fmla="*/ 2147483646 h 293"/>
                    <a:gd name="T4" fmla="*/ 0 w 2880"/>
                    <a:gd name="T5" fmla="*/ 2147483646 h 293"/>
                    <a:gd name="T6" fmla="*/ 2147483646 w 2880"/>
                    <a:gd name="T7" fmla="*/ 2147483646 h 293"/>
                    <a:gd name="T8" fmla="*/ 2147483646 w 2880"/>
                    <a:gd name="T9" fmla="*/ 2147483646 h 293"/>
                    <a:gd name="T10" fmla="*/ 2147483646 w 2880"/>
                    <a:gd name="T11" fmla="*/ 0 h 293"/>
                    <a:gd name="T12" fmla="*/ 2147483646 w 2880"/>
                    <a:gd name="T13" fmla="*/ 0 h 293"/>
                    <a:gd name="T14" fmla="*/ 2147483646 w 2880"/>
                    <a:gd name="T15" fmla="*/ 2147483646 h 293"/>
                    <a:gd name="T16" fmla="*/ 2147483646 w 2880"/>
                    <a:gd name="T17" fmla="*/ 2147483646 h 293"/>
                    <a:gd name="T18" fmla="*/ 2147483646 w 2880"/>
                    <a:gd name="T19" fmla="*/ 2147483646 h 293"/>
                    <a:gd name="T20" fmla="*/ 2147483646 w 2880"/>
                    <a:gd name="T21" fmla="*/ 2147483646 h 293"/>
                    <a:gd name="T22" fmla="*/ 2147483646 w 2880"/>
                    <a:gd name="T23" fmla="*/ 0 h 2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80" h="293">
                      <a:moveTo>
                        <a:pt x="2313" y="117"/>
                      </a:moveTo>
                      <a:cubicBezTo>
                        <a:pt x="0" y="117"/>
                        <a:pt x="0" y="117"/>
                        <a:pt x="0" y="117"/>
                      </a:cubicBezTo>
                      <a:cubicBezTo>
                        <a:pt x="0" y="137"/>
                        <a:pt x="0" y="137"/>
                        <a:pt x="0" y="137"/>
                      </a:cubicBezTo>
                      <a:cubicBezTo>
                        <a:pt x="2030" y="137"/>
                        <a:pt x="2030" y="137"/>
                        <a:pt x="2030" y="137"/>
                      </a:cubicBezTo>
                      <a:cubicBezTo>
                        <a:pt x="2214" y="137"/>
                        <a:pt x="2274" y="132"/>
                        <a:pt x="2313" y="117"/>
                      </a:cubicBezTo>
                      <a:moveTo>
                        <a:pt x="2880" y="0"/>
                      </a:moveTo>
                      <a:cubicBezTo>
                        <a:pt x="2880" y="0"/>
                        <a:pt x="2880" y="0"/>
                        <a:pt x="2880" y="0"/>
                      </a:cubicBezTo>
                      <a:cubicBezTo>
                        <a:pt x="2880" y="117"/>
                        <a:pt x="2880" y="117"/>
                        <a:pt x="2880" y="117"/>
                      </a:cubicBezTo>
                      <a:cubicBezTo>
                        <a:pt x="2313" y="117"/>
                        <a:pt x="2313" y="117"/>
                        <a:pt x="2313" y="117"/>
                      </a:cubicBezTo>
                      <a:cubicBezTo>
                        <a:pt x="2411" y="197"/>
                        <a:pt x="2542" y="293"/>
                        <a:pt x="2784" y="293"/>
                      </a:cubicBezTo>
                      <a:cubicBezTo>
                        <a:pt x="2842" y="293"/>
                        <a:pt x="2880" y="293"/>
                        <a:pt x="2880" y="293"/>
                      </a:cubicBezTo>
                      <a:cubicBezTo>
                        <a:pt x="2880" y="0"/>
                        <a:pt x="2880" y="0"/>
                        <a:pt x="2880" y="0"/>
                      </a:cubicBezTo>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sz="1800">
                    <a:solidFill>
                      <a:prstClr val="black"/>
                    </a:solidFill>
                  </a:endParaRPr>
                </a:p>
              </p:txBody>
            </p:sp>
            <p:sp>
              <p:nvSpPr>
                <p:cNvPr id="25" name="Freeform 8"/>
                <p:cNvSpPr>
                  <a:spLocks noEditPoints="1"/>
                </p:cNvSpPr>
                <p:nvPr userDrawn="1"/>
              </p:nvSpPr>
              <p:spPr bwMode="auto">
                <a:xfrm>
                  <a:off x="1588" y="5500688"/>
                  <a:ext cx="9170893" cy="434975"/>
                </a:xfrm>
                <a:custGeom>
                  <a:avLst/>
                  <a:gdLst/>
                  <a:ahLst/>
                  <a:cxnLst>
                    <a:cxn ang="0">
                      <a:pos x="2880" y="20"/>
                    </a:cxn>
                    <a:cxn ang="0">
                      <a:pos x="2789" y="20"/>
                    </a:cxn>
                    <a:cxn ang="0">
                      <a:pos x="2313" y="137"/>
                    </a:cxn>
                    <a:cxn ang="0">
                      <a:pos x="2313" y="137"/>
                    </a:cxn>
                    <a:cxn ang="0">
                      <a:pos x="2880" y="137"/>
                    </a:cxn>
                    <a:cxn ang="0">
                      <a:pos x="2880" y="20"/>
                    </a:cxn>
                    <a:cxn ang="0">
                      <a:pos x="1860" y="0"/>
                    </a:cxn>
                    <a:cxn ang="0">
                      <a:pos x="0" y="0"/>
                    </a:cxn>
                    <a:cxn ang="0">
                      <a:pos x="0" y="137"/>
                    </a:cxn>
                    <a:cxn ang="0">
                      <a:pos x="2313" y="137"/>
                    </a:cxn>
                    <a:cxn ang="0">
                      <a:pos x="2313" y="137"/>
                    </a:cxn>
                    <a:cxn ang="0">
                      <a:pos x="2313" y="137"/>
                    </a:cxn>
                    <a:cxn ang="0">
                      <a:pos x="2313" y="137"/>
                    </a:cxn>
                    <a:cxn ang="0">
                      <a:pos x="1860" y="0"/>
                    </a:cxn>
                  </a:cxnLst>
                  <a:rect l="0" t="0" r="r" b="b"/>
                  <a:pathLst>
                    <a:path w="2880" h="137">
                      <a:moveTo>
                        <a:pt x="2880" y="20"/>
                      </a:moveTo>
                      <a:cubicBezTo>
                        <a:pt x="2789" y="20"/>
                        <a:pt x="2789" y="20"/>
                        <a:pt x="2789" y="20"/>
                      </a:cubicBezTo>
                      <a:cubicBezTo>
                        <a:pt x="2500" y="20"/>
                        <a:pt x="2393" y="107"/>
                        <a:pt x="2313" y="137"/>
                      </a:cubicBezTo>
                      <a:cubicBezTo>
                        <a:pt x="2313" y="137"/>
                        <a:pt x="2313" y="137"/>
                        <a:pt x="2313" y="137"/>
                      </a:cubicBezTo>
                      <a:cubicBezTo>
                        <a:pt x="2880" y="137"/>
                        <a:pt x="2880" y="137"/>
                        <a:pt x="2880" y="137"/>
                      </a:cubicBezTo>
                      <a:cubicBezTo>
                        <a:pt x="2880" y="20"/>
                        <a:pt x="2880" y="20"/>
                        <a:pt x="2880" y="20"/>
                      </a:cubicBezTo>
                      <a:moveTo>
                        <a:pt x="1860" y="0"/>
                      </a:moveTo>
                      <a:cubicBezTo>
                        <a:pt x="0" y="0"/>
                        <a:pt x="0" y="0"/>
                        <a:pt x="0" y="0"/>
                      </a:cubicBezTo>
                      <a:cubicBezTo>
                        <a:pt x="0" y="137"/>
                        <a:pt x="0" y="137"/>
                        <a:pt x="0" y="137"/>
                      </a:cubicBezTo>
                      <a:cubicBezTo>
                        <a:pt x="2313" y="137"/>
                        <a:pt x="2313" y="137"/>
                        <a:pt x="2313" y="137"/>
                      </a:cubicBezTo>
                      <a:cubicBezTo>
                        <a:pt x="2313" y="137"/>
                        <a:pt x="2313" y="137"/>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w="9525">
                  <a:noFill/>
                  <a:round/>
                  <a:headEnd/>
                  <a:tailEnd/>
                </a:ln>
              </p:spPr>
              <p:txBody>
                <a:bodyPr/>
                <a:lstStyle/>
                <a:p>
                  <a:pPr eaLnBrk="0" fontAlgn="base" hangingPunct="0">
                    <a:spcBef>
                      <a:spcPct val="0"/>
                    </a:spcBef>
                    <a:spcAft>
                      <a:spcPct val="0"/>
                    </a:spcAft>
                    <a:defRPr/>
                  </a:pPr>
                  <a:endParaRPr lang="en-AU" sz="1800">
                    <a:solidFill>
                      <a:prstClr val="black"/>
                    </a:solidFill>
                  </a:endParaRPr>
                </a:p>
              </p:txBody>
            </p:sp>
            <p:sp>
              <p:nvSpPr>
                <p:cNvPr id="26" name="Freeform 9"/>
                <p:cNvSpPr>
                  <a:spLocks/>
                </p:cNvSpPr>
                <p:nvPr userDrawn="1"/>
              </p:nvSpPr>
              <p:spPr bwMode="auto">
                <a:xfrm>
                  <a:off x="1497" y="5563679"/>
                  <a:ext cx="7365906" cy="432734"/>
                </a:xfrm>
                <a:custGeom>
                  <a:avLst/>
                  <a:gdLst>
                    <a:gd name="T0" fmla="*/ 2147483646 w 2313"/>
                    <a:gd name="T1" fmla="*/ 2147483646 h 136"/>
                    <a:gd name="T2" fmla="*/ 2147483646 w 2313"/>
                    <a:gd name="T3" fmla="*/ 0 h 136"/>
                    <a:gd name="T4" fmla="*/ 0 w 2313"/>
                    <a:gd name="T5" fmla="*/ 0 h 136"/>
                    <a:gd name="T6" fmla="*/ 0 w 2313"/>
                    <a:gd name="T7" fmla="*/ 2147483646 h 136"/>
                    <a:gd name="T8" fmla="*/ 2147483646 w 2313"/>
                    <a:gd name="T9" fmla="*/ 2147483646 h 136"/>
                    <a:gd name="T10" fmla="*/ 2147483646 w 2313"/>
                    <a:gd name="T11" fmla="*/ 2147483646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sz="1800">
                    <a:solidFill>
                      <a:prstClr val="black"/>
                    </a:solidFill>
                  </a:endParaRPr>
                </a:p>
              </p:txBody>
            </p:sp>
            <p:sp>
              <p:nvSpPr>
                <p:cNvPr id="28" name="Freeform 10"/>
                <p:cNvSpPr>
                  <a:spLocks/>
                </p:cNvSpPr>
                <p:nvPr userDrawn="1"/>
              </p:nvSpPr>
              <p:spPr bwMode="auto">
                <a:xfrm>
                  <a:off x="7367402" y="5563679"/>
                  <a:ext cx="1805078" cy="869511"/>
                </a:xfrm>
                <a:custGeom>
                  <a:avLst/>
                  <a:gdLst>
                    <a:gd name="T0" fmla="*/ 2147483646 w 567"/>
                    <a:gd name="T1" fmla="*/ 0 h 273"/>
                    <a:gd name="T2" fmla="*/ 0 w 567"/>
                    <a:gd name="T3" fmla="*/ 2147483646 h 273"/>
                    <a:gd name="T4" fmla="*/ 2147483646 w 567"/>
                    <a:gd name="T5" fmla="*/ 2147483646 h 273"/>
                    <a:gd name="T6" fmla="*/ 2147483646 w 567"/>
                    <a:gd name="T7" fmla="*/ 2147483646 h 273"/>
                    <a:gd name="T8" fmla="*/ 2147483646 w 567"/>
                    <a:gd name="T9" fmla="*/ 0 h 273"/>
                    <a:gd name="T10" fmla="*/ 2147483646 w 567"/>
                    <a:gd name="T11" fmla="*/ 0 h 2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sz="1800">
                    <a:solidFill>
                      <a:prstClr val="black"/>
                    </a:solidFill>
                  </a:endParaRPr>
                </a:p>
              </p:txBody>
            </p:sp>
          </p:grpSp>
          <p:pic>
            <p:nvPicPr>
              <p:cNvPr id="10" name="Picture 7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69275" y="5675743"/>
                <a:ext cx="655638"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9"/>
              <p:cNvGrpSpPr/>
              <p:nvPr userDrawn="1"/>
            </p:nvGrpSpPr>
            <p:grpSpPr>
              <a:xfrm>
                <a:off x="360000" y="5807505"/>
                <a:ext cx="814388" cy="95250"/>
                <a:chOff x="3495675" y="5969000"/>
                <a:chExt cx="814388" cy="95250"/>
              </a:xfrm>
              <a:solidFill>
                <a:schemeClr val="accent1"/>
              </a:solidFill>
            </p:grpSpPr>
            <p:sp>
              <p:nvSpPr>
                <p:cNvPr id="12"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13"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14"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15" name="Oval 29"/>
                <p:cNvSpPr>
                  <a:spLocks noChangeArrowheads="1"/>
                </p:cNvSpPr>
                <p:nvPr/>
              </p:nvSpPr>
              <p:spPr bwMode="auto">
                <a:xfrm>
                  <a:off x="3819525" y="6042025"/>
                  <a:ext cx="19050" cy="22225"/>
                </a:xfrm>
                <a:prstGeom prst="ellipse">
                  <a:avLst/>
                </a:pr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16"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17"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18"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19"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20"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21" name="Oval 35"/>
                <p:cNvSpPr>
                  <a:spLocks noChangeArrowheads="1"/>
                </p:cNvSpPr>
                <p:nvPr/>
              </p:nvSpPr>
              <p:spPr bwMode="auto">
                <a:xfrm>
                  <a:off x="4141788" y="6042025"/>
                  <a:ext cx="19050" cy="22225"/>
                </a:xfrm>
                <a:prstGeom prst="ellipse">
                  <a:avLst/>
                </a:pr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22"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23"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grpSp>
        </p:grpSp>
      </p:grpSp>
      <p:sp>
        <p:nvSpPr>
          <p:cNvPr id="2" name="Title 1"/>
          <p:cNvSpPr>
            <a:spLocks noGrp="1"/>
          </p:cNvSpPr>
          <p:nvPr>
            <p:ph type="ctrTitle"/>
          </p:nvPr>
        </p:nvSpPr>
        <p:spPr>
          <a:xfrm>
            <a:off x="459253" y="3122613"/>
            <a:ext cx="11289992" cy="1080000"/>
          </a:xfrm>
        </p:spPr>
        <p:txBody>
          <a:bodyPr anchor="b">
            <a:normAutofit/>
          </a:bodyPr>
          <a:lstStyle>
            <a:lvl1pPr algn="l">
              <a:defRPr sz="4400">
                <a:solidFill>
                  <a:schemeClr val="bg1"/>
                </a:solidFill>
              </a:defRPr>
            </a:lvl1pPr>
          </a:lstStyle>
          <a:p>
            <a:r>
              <a:rPr lang="en-US"/>
              <a:t>Click to edit Master title style</a:t>
            </a:r>
            <a:endParaRPr lang="en-AU" dirty="0"/>
          </a:p>
        </p:txBody>
      </p:sp>
      <p:sp>
        <p:nvSpPr>
          <p:cNvPr id="3" name="Subtitle 2"/>
          <p:cNvSpPr>
            <a:spLocks noGrp="1"/>
          </p:cNvSpPr>
          <p:nvPr>
            <p:ph type="subTitle" idx="1"/>
          </p:nvPr>
        </p:nvSpPr>
        <p:spPr>
          <a:xfrm>
            <a:off x="459253" y="4257092"/>
            <a:ext cx="11300947" cy="360040"/>
          </a:xfrm>
        </p:spPr>
        <p:txBody>
          <a:bodyPr>
            <a:normAutofit/>
          </a:bodyPr>
          <a:lstStyle>
            <a:lvl1pPr marL="0" indent="0" algn="l">
              <a:buNone/>
              <a:defRPr sz="2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sp>
        <p:nvSpPr>
          <p:cNvPr id="27" name="Text Placeholder 14"/>
          <p:cNvSpPr>
            <a:spLocks noGrp="1"/>
          </p:cNvSpPr>
          <p:nvPr>
            <p:ph type="body" sz="quarter" idx="17"/>
          </p:nvPr>
        </p:nvSpPr>
        <p:spPr>
          <a:xfrm>
            <a:off x="480000" y="5625959"/>
            <a:ext cx="6336000" cy="144000"/>
          </a:xfrm>
        </p:spPr>
        <p:txBody>
          <a:bodyPr anchor="ctr">
            <a:noAutofit/>
          </a:bodyPr>
          <a:lstStyle>
            <a:lvl1pPr marL="216000" marR="0" indent="-216000" algn="l" defTabSz="914400" rtl="0" eaLnBrk="1" fontAlgn="auto" latinLnBrk="0" hangingPunct="1">
              <a:lnSpc>
                <a:spcPct val="90000"/>
              </a:lnSpc>
              <a:spcBef>
                <a:spcPts val="600"/>
              </a:spcBef>
              <a:spcAft>
                <a:spcPts val="0"/>
              </a:spcAft>
              <a:buClrTx/>
              <a:buSzTx/>
              <a:buFontTx/>
              <a:buNone/>
              <a:tabLst/>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US"/>
              <a:t>Click to edit Master text styles</a:t>
            </a:r>
          </a:p>
        </p:txBody>
      </p:sp>
    </p:spTree>
    <p:extLst>
      <p:ext uri="{BB962C8B-B14F-4D97-AF65-F5344CB8AC3E}">
        <p14:creationId xmlns:p14="http://schemas.microsoft.com/office/powerpoint/2010/main" val="2474011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Footer Placeholder 4"/>
          <p:cNvSpPr>
            <a:spLocks noGrp="1"/>
          </p:cNvSpPr>
          <p:nvPr>
            <p:ph type="ftr" sz="quarter" idx="10"/>
          </p:nvPr>
        </p:nvSpPr>
        <p:spPr/>
        <p:txBody>
          <a:bodyPr/>
          <a:lstStyle>
            <a:lvl1pPr>
              <a:defRPr/>
            </a:lvl1pPr>
          </a:lstStyle>
          <a:p>
            <a:pPr>
              <a:defRPr/>
            </a:pPr>
            <a:endParaRPr lang="en-AU"/>
          </a:p>
        </p:txBody>
      </p:sp>
      <p:sp>
        <p:nvSpPr>
          <p:cNvPr id="5" name="Slide Number Placeholder 17"/>
          <p:cNvSpPr>
            <a:spLocks noGrp="1"/>
          </p:cNvSpPr>
          <p:nvPr>
            <p:ph type="sldNum" sz="quarter" idx="11"/>
          </p:nvPr>
        </p:nvSpPr>
        <p:spPr/>
        <p:txBody>
          <a:bodyPr/>
          <a:lstStyle>
            <a:lvl1pPr>
              <a:defRPr/>
            </a:lvl1pPr>
          </a:lstStyle>
          <a:p>
            <a:pPr>
              <a:defRPr/>
            </a:pPr>
            <a:fld id="{3896D48B-E049-4260-A6D2-774944DAC078}" type="slidenum">
              <a:rPr lang="en-AU">
                <a:solidFill>
                  <a:srgbClr val="FFFFFF"/>
                </a:solidFill>
              </a:rPr>
              <a:pPr>
                <a:defRPr/>
              </a:pPr>
              <a:t>‹#›</a:t>
            </a:fld>
            <a:r>
              <a:rPr lang="en-AU" dirty="0">
                <a:solidFill>
                  <a:srgbClr val="FFFFFF"/>
                </a:solidFill>
              </a:rPr>
              <a:t>  |</a:t>
            </a:r>
          </a:p>
        </p:txBody>
      </p:sp>
    </p:spTree>
    <p:extLst>
      <p:ext uri="{BB962C8B-B14F-4D97-AF65-F5344CB8AC3E}">
        <p14:creationId xmlns:p14="http://schemas.microsoft.com/office/powerpoint/2010/main" val="670872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dirty="0"/>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Footer Placeholder 4"/>
          <p:cNvSpPr>
            <a:spLocks noGrp="1"/>
          </p:cNvSpPr>
          <p:nvPr>
            <p:ph type="ftr" sz="quarter" idx="10"/>
          </p:nvPr>
        </p:nvSpPr>
        <p:spPr/>
        <p:txBody>
          <a:bodyPr/>
          <a:lstStyle>
            <a:lvl1pPr>
              <a:defRPr/>
            </a:lvl1pPr>
          </a:lstStyle>
          <a:p>
            <a:pPr>
              <a:defRPr/>
            </a:pPr>
            <a:endParaRPr lang="en-AU"/>
          </a:p>
        </p:txBody>
      </p:sp>
      <p:sp>
        <p:nvSpPr>
          <p:cNvPr id="5" name="Slide Number Placeholder 17"/>
          <p:cNvSpPr>
            <a:spLocks noGrp="1"/>
          </p:cNvSpPr>
          <p:nvPr>
            <p:ph type="sldNum" sz="quarter" idx="11"/>
          </p:nvPr>
        </p:nvSpPr>
        <p:spPr/>
        <p:txBody>
          <a:bodyPr/>
          <a:lstStyle>
            <a:lvl1pPr>
              <a:defRPr/>
            </a:lvl1pPr>
          </a:lstStyle>
          <a:p>
            <a:pPr>
              <a:defRPr/>
            </a:pPr>
            <a:fld id="{8FF44479-E5CF-4823-BA0C-4FDAD107EB1D}" type="slidenum">
              <a:rPr lang="en-AU">
                <a:solidFill>
                  <a:srgbClr val="FFFFFF"/>
                </a:solidFill>
              </a:rPr>
              <a:pPr>
                <a:defRPr/>
              </a:pPr>
              <a:t>‹#›</a:t>
            </a:fld>
            <a:r>
              <a:rPr lang="en-AU" dirty="0">
                <a:solidFill>
                  <a:srgbClr val="FFFFFF"/>
                </a:solidFill>
              </a:rPr>
              <a:t>  |</a:t>
            </a:r>
          </a:p>
        </p:txBody>
      </p:sp>
    </p:spTree>
    <p:extLst>
      <p:ext uri="{BB962C8B-B14F-4D97-AF65-F5344CB8AC3E}">
        <p14:creationId xmlns:p14="http://schemas.microsoft.com/office/powerpoint/2010/main" val="28326977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Text Placeholder 7"/>
          <p:cNvSpPr>
            <a:spLocks noGrp="1"/>
          </p:cNvSpPr>
          <p:nvPr>
            <p:ph type="body" sz="quarter" idx="13"/>
          </p:nvPr>
        </p:nvSpPr>
        <p:spPr>
          <a:xfrm>
            <a:off x="480484" y="270000"/>
            <a:ext cx="11280000" cy="853200"/>
          </a:xfrm>
        </p:spPr>
        <p:txBody>
          <a:bodyPr>
            <a:normAutofit/>
          </a:bodyPr>
          <a:lstStyle>
            <a:lvl1pPr marL="0" indent="0">
              <a:lnSpc>
                <a:spcPct val="100000"/>
              </a:lnSpc>
              <a:spcBef>
                <a:spcPts val="0"/>
              </a:spcBef>
              <a:spcAft>
                <a:spcPts val="300"/>
              </a:spcAft>
              <a:buNone/>
              <a:defRPr sz="3200" b="1">
                <a:solidFill>
                  <a:schemeClr val="accent2"/>
                </a:solidFill>
              </a:defRPr>
            </a:lvl1pPr>
            <a:lvl2pPr marL="0" indent="0">
              <a:lnSpc>
                <a:spcPct val="80000"/>
              </a:lnSpc>
              <a:spcBef>
                <a:spcPts val="0"/>
              </a:spcBef>
              <a:buNone/>
              <a:defRPr sz="2200" b="1">
                <a:solidFill>
                  <a:schemeClr val="accent1">
                    <a:lumMod val="75000"/>
                  </a:schemeClr>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a:t>Click to edit Master text styles</a:t>
            </a:r>
          </a:p>
          <a:p>
            <a:pPr lvl="1"/>
            <a:r>
              <a:rPr lang="en-US"/>
              <a:t>Second level</a:t>
            </a:r>
          </a:p>
        </p:txBody>
      </p:sp>
      <p:sp>
        <p:nvSpPr>
          <p:cNvPr id="4" name="Footer Placeholder 4"/>
          <p:cNvSpPr>
            <a:spLocks noGrp="1"/>
          </p:cNvSpPr>
          <p:nvPr>
            <p:ph type="ftr" sz="quarter" idx="14"/>
          </p:nvPr>
        </p:nvSpPr>
        <p:spPr/>
        <p:txBody>
          <a:bodyPr/>
          <a:lstStyle>
            <a:lvl1pPr>
              <a:defRPr/>
            </a:lvl1pPr>
          </a:lstStyle>
          <a:p>
            <a:pPr>
              <a:defRPr/>
            </a:pPr>
            <a:endParaRPr lang="en-AU"/>
          </a:p>
        </p:txBody>
      </p:sp>
      <p:sp>
        <p:nvSpPr>
          <p:cNvPr id="5" name="Slide Number Placeholder 17"/>
          <p:cNvSpPr>
            <a:spLocks noGrp="1"/>
          </p:cNvSpPr>
          <p:nvPr>
            <p:ph type="sldNum" sz="quarter" idx="15"/>
          </p:nvPr>
        </p:nvSpPr>
        <p:spPr/>
        <p:txBody>
          <a:bodyPr/>
          <a:lstStyle>
            <a:lvl1pPr>
              <a:defRPr/>
            </a:lvl1pPr>
          </a:lstStyle>
          <a:p>
            <a:pPr>
              <a:defRPr/>
            </a:pPr>
            <a:fld id="{4D720867-7506-4D70-AFBB-5A714D64E183}" type="slidenum">
              <a:rPr lang="en-AU">
                <a:solidFill>
                  <a:srgbClr val="FFFFFF"/>
                </a:solidFill>
              </a:rPr>
              <a:pPr>
                <a:defRPr/>
              </a:pPr>
              <a:t>‹#›</a:t>
            </a:fld>
            <a:r>
              <a:rPr lang="en-AU" dirty="0">
                <a:solidFill>
                  <a:srgbClr val="FFFFFF"/>
                </a:solidFill>
              </a:rPr>
              <a:t>  |</a:t>
            </a:r>
          </a:p>
        </p:txBody>
      </p:sp>
    </p:spTree>
    <p:extLst>
      <p:ext uri="{BB962C8B-B14F-4D97-AF65-F5344CB8AC3E}">
        <p14:creationId xmlns:p14="http://schemas.microsoft.com/office/powerpoint/2010/main" val="30201380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78367" y="1268414"/>
            <a:ext cx="5384800" cy="4525963"/>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p:cNvSpPr>
            <a:spLocks noGrp="1"/>
          </p:cNvSpPr>
          <p:nvPr>
            <p:ph sz="half" idx="2"/>
          </p:nvPr>
        </p:nvSpPr>
        <p:spPr>
          <a:xfrm>
            <a:off x="6375400" y="1268414"/>
            <a:ext cx="5384800" cy="4525963"/>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0"/>
          </p:nvPr>
        </p:nvSpPr>
        <p:spPr/>
        <p:txBody>
          <a:bodyPr/>
          <a:lstStyle>
            <a:lvl1pPr>
              <a:defRPr/>
            </a:lvl1pPr>
          </a:lstStyle>
          <a:p>
            <a:pPr>
              <a:defRPr/>
            </a:pPr>
            <a:endParaRPr lang="en-AU"/>
          </a:p>
        </p:txBody>
      </p:sp>
      <p:sp>
        <p:nvSpPr>
          <p:cNvPr id="6" name="Slide Number Placeholder 17"/>
          <p:cNvSpPr>
            <a:spLocks noGrp="1"/>
          </p:cNvSpPr>
          <p:nvPr>
            <p:ph type="sldNum" sz="quarter" idx="11"/>
          </p:nvPr>
        </p:nvSpPr>
        <p:spPr/>
        <p:txBody>
          <a:bodyPr/>
          <a:lstStyle>
            <a:lvl1pPr>
              <a:defRPr/>
            </a:lvl1pPr>
          </a:lstStyle>
          <a:p>
            <a:pPr>
              <a:defRPr/>
            </a:pPr>
            <a:fld id="{973EBB8F-135F-44B1-896F-DA7D71D4A009}" type="slidenum">
              <a:rPr lang="en-AU">
                <a:solidFill>
                  <a:srgbClr val="FFFFFF"/>
                </a:solidFill>
              </a:rPr>
              <a:pPr>
                <a:defRPr/>
              </a:pPr>
              <a:t>‹#›</a:t>
            </a:fld>
            <a:r>
              <a:rPr lang="en-AU" dirty="0">
                <a:solidFill>
                  <a:srgbClr val="FFFFFF"/>
                </a:solidFill>
              </a:rPr>
              <a:t>  |</a:t>
            </a:r>
          </a:p>
        </p:txBody>
      </p:sp>
    </p:spTree>
    <p:extLst>
      <p:ext uri="{BB962C8B-B14F-4D97-AF65-F5344CB8AC3E}">
        <p14:creationId xmlns:p14="http://schemas.microsoft.com/office/powerpoint/2010/main" val="1763039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424FAE-9876-8E45-B91A-67D74A7159D8}"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1499C-77A6-AD43-9EB6-40C1431E151C}" type="slidenum">
              <a:rPr lang="en-US" smtClean="0"/>
              <a:pPr/>
              <a:t>‹#›</a:t>
            </a:fld>
            <a:endParaRPr lang="en-US"/>
          </a:p>
        </p:txBody>
      </p:sp>
    </p:spTree>
    <p:extLst>
      <p:ext uri="{BB962C8B-B14F-4D97-AF65-F5344CB8AC3E}">
        <p14:creationId xmlns:p14="http://schemas.microsoft.com/office/powerpoint/2010/main" val="13107813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4"/>
          <p:cNvSpPr>
            <a:spLocks noGrp="1"/>
          </p:cNvSpPr>
          <p:nvPr>
            <p:ph type="ftr" sz="quarter" idx="10"/>
          </p:nvPr>
        </p:nvSpPr>
        <p:spPr/>
        <p:txBody>
          <a:bodyPr/>
          <a:lstStyle>
            <a:lvl1pPr>
              <a:defRPr/>
            </a:lvl1pPr>
          </a:lstStyle>
          <a:p>
            <a:pPr>
              <a:defRPr/>
            </a:pPr>
            <a:endParaRPr lang="en-AU"/>
          </a:p>
        </p:txBody>
      </p:sp>
      <p:sp>
        <p:nvSpPr>
          <p:cNvPr id="4" name="Slide Number Placeholder 17"/>
          <p:cNvSpPr>
            <a:spLocks noGrp="1"/>
          </p:cNvSpPr>
          <p:nvPr>
            <p:ph type="sldNum" sz="quarter" idx="11"/>
          </p:nvPr>
        </p:nvSpPr>
        <p:spPr/>
        <p:txBody>
          <a:bodyPr/>
          <a:lstStyle>
            <a:lvl1pPr>
              <a:defRPr/>
            </a:lvl1pPr>
          </a:lstStyle>
          <a:p>
            <a:pPr>
              <a:defRPr/>
            </a:pPr>
            <a:fld id="{D2B80D61-9D6C-464A-9162-A6885BEC80B1}" type="slidenum">
              <a:rPr lang="en-AU">
                <a:solidFill>
                  <a:srgbClr val="FFFFFF"/>
                </a:solidFill>
              </a:rPr>
              <a:pPr>
                <a:defRPr/>
              </a:pPr>
              <a:t>‹#›</a:t>
            </a:fld>
            <a:r>
              <a:rPr lang="en-AU" dirty="0">
                <a:solidFill>
                  <a:srgbClr val="FFFFFF"/>
                </a:solidFill>
              </a:rPr>
              <a:t>  |</a:t>
            </a:r>
          </a:p>
        </p:txBody>
      </p:sp>
    </p:spTree>
    <p:extLst>
      <p:ext uri="{BB962C8B-B14F-4D97-AF65-F5344CB8AC3E}">
        <p14:creationId xmlns:p14="http://schemas.microsoft.com/office/powerpoint/2010/main" val="6816042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AU"/>
          </a:p>
        </p:txBody>
      </p:sp>
      <p:sp>
        <p:nvSpPr>
          <p:cNvPr id="3" name="Slide Number Placeholder 17"/>
          <p:cNvSpPr>
            <a:spLocks noGrp="1"/>
          </p:cNvSpPr>
          <p:nvPr>
            <p:ph type="sldNum" sz="quarter" idx="11"/>
          </p:nvPr>
        </p:nvSpPr>
        <p:spPr/>
        <p:txBody>
          <a:bodyPr/>
          <a:lstStyle>
            <a:lvl1pPr>
              <a:defRPr/>
            </a:lvl1pPr>
          </a:lstStyle>
          <a:p>
            <a:pPr>
              <a:defRPr/>
            </a:pPr>
            <a:fld id="{3D40EC13-4065-4FCD-8AE1-A6015D3DB0B9}" type="slidenum">
              <a:rPr lang="en-AU">
                <a:solidFill>
                  <a:srgbClr val="FFFFFF"/>
                </a:solidFill>
              </a:rPr>
              <a:pPr>
                <a:defRPr/>
              </a:pPr>
              <a:t>‹#›</a:t>
            </a:fld>
            <a:r>
              <a:rPr lang="en-AU" dirty="0">
                <a:solidFill>
                  <a:srgbClr val="FFFFFF"/>
                </a:solidFill>
              </a:rPr>
              <a:t>  |</a:t>
            </a:r>
          </a:p>
        </p:txBody>
      </p:sp>
    </p:spTree>
    <p:extLst>
      <p:ext uri="{BB962C8B-B14F-4D97-AF65-F5344CB8AC3E}">
        <p14:creationId xmlns:p14="http://schemas.microsoft.com/office/powerpoint/2010/main" val="7338001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temen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5" name="Content Placeholder 2"/>
          <p:cNvSpPr>
            <a:spLocks noGrp="1"/>
          </p:cNvSpPr>
          <p:nvPr>
            <p:ph idx="1"/>
          </p:nvPr>
        </p:nvSpPr>
        <p:spPr>
          <a:xfrm>
            <a:off x="480000" y="1276350"/>
            <a:ext cx="11280000" cy="4559300"/>
          </a:xfrm>
        </p:spPr>
        <p:txBody>
          <a:bodyPr/>
          <a:lstStyle>
            <a:lvl1pPr>
              <a:lnSpc>
                <a:spcPct val="85000"/>
              </a:lnSpc>
              <a:spcAft>
                <a:spcPts val="0"/>
              </a:spcAft>
              <a:buFontTx/>
              <a:buNone/>
              <a:defRPr sz="4000" b="1">
                <a:solidFill>
                  <a:schemeClr val="accent1">
                    <a:lumMod val="75000"/>
                  </a:schemeClr>
                </a:solidFill>
              </a:defRPr>
            </a:lvl1pPr>
            <a:lvl2pPr marL="0" indent="0">
              <a:lnSpc>
                <a:spcPct val="85000"/>
              </a:lnSpc>
              <a:spcAft>
                <a:spcPts val="0"/>
              </a:spcAft>
              <a:buNone/>
              <a:defRPr sz="4000" b="1">
                <a:solidFill>
                  <a:schemeClr val="accent2"/>
                </a:solidFill>
              </a:defRPr>
            </a:lvl2pPr>
            <a:lvl3pPr marL="0" indent="0">
              <a:spcBef>
                <a:spcPts val="2200"/>
              </a:spcBef>
              <a:buNone/>
              <a:defRPr b="1">
                <a:solidFill>
                  <a:srgbClr val="00313C"/>
                </a:solidFill>
              </a:defRPr>
            </a:lvl3pPr>
          </a:lstStyle>
          <a:p>
            <a:pPr lvl="0"/>
            <a:r>
              <a:rPr lang="en-US"/>
              <a:t>Click to edit Master text styles</a:t>
            </a:r>
          </a:p>
          <a:p>
            <a:pPr lvl="1"/>
            <a:r>
              <a:rPr lang="en-US"/>
              <a:t>Second level</a:t>
            </a:r>
          </a:p>
          <a:p>
            <a:pPr lvl="2"/>
            <a:r>
              <a:rPr lang="en-US"/>
              <a:t>Third level</a:t>
            </a:r>
          </a:p>
        </p:txBody>
      </p:sp>
      <p:sp>
        <p:nvSpPr>
          <p:cNvPr id="4" name="Footer Placeholder 4"/>
          <p:cNvSpPr>
            <a:spLocks noGrp="1"/>
          </p:cNvSpPr>
          <p:nvPr>
            <p:ph type="ftr" sz="quarter" idx="10"/>
          </p:nvPr>
        </p:nvSpPr>
        <p:spPr/>
        <p:txBody>
          <a:bodyPr/>
          <a:lstStyle>
            <a:lvl1pPr>
              <a:defRPr/>
            </a:lvl1pPr>
          </a:lstStyle>
          <a:p>
            <a:pPr>
              <a:defRPr/>
            </a:pPr>
            <a:endParaRPr lang="en-AU"/>
          </a:p>
        </p:txBody>
      </p:sp>
      <p:sp>
        <p:nvSpPr>
          <p:cNvPr id="6" name="Slide Number Placeholder 17"/>
          <p:cNvSpPr>
            <a:spLocks noGrp="1"/>
          </p:cNvSpPr>
          <p:nvPr>
            <p:ph type="sldNum" sz="quarter" idx="11"/>
          </p:nvPr>
        </p:nvSpPr>
        <p:spPr/>
        <p:txBody>
          <a:bodyPr/>
          <a:lstStyle>
            <a:lvl1pPr>
              <a:defRPr/>
            </a:lvl1pPr>
          </a:lstStyle>
          <a:p>
            <a:pPr>
              <a:defRPr/>
            </a:pPr>
            <a:fld id="{5AF6CB82-492E-44D1-85DB-541F6231DCE7}" type="slidenum">
              <a:rPr lang="en-AU">
                <a:solidFill>
                  <a:srgbClr val="FFFFFF"/>
                </a:solidFill>
              </a:rPr>
              <a:pPr>
                <a:defRPr/>
              </a:pPr>
              <a:t>‹#›</a:t>
            </a:fld>
            <a:r>
              <a:rPr lang="en-AU" dirty="0">
                <a:solidFill>
                  <a:srgbClr val="FFFFFF"/>
                </a:solidFill>
              </a:rPr>
              <a:t>  |</a:t>
            </a:r>
          </a:p>
        </p:txBody>
      </p:sp>
    </p:spTree>
    <p:extLst>
      <p:ext uri="{BB962C8B-B14F-4D97-AF65-F5344CB8AC3E}">
        <p14:creationId xmlns:p14="http://schemas.microsoft.com/office/powerpoint/2010/main" val="1766664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2"/>
        </a:solidFill>
        <a:effectLst/>
      </p:bgPr>
    </p:bg>
    <p:spTree>
      <p:nvGrpSpPr>
        <p:cNvPr id="1" name=""/>
        <p:cNvGrpSpPr/>
        <p:nvPr/>
      </p:nvGrpSpPr>
      <p:grpSpPr>
        <a:xfrm>
          <a:off x="0" y="0"/>
          <a:ext cx="0" cy="0"/>
          <a:chOff x="0" y="0"/>
          <a:chExt cx="0" cy="0"/>
        </a:xfrm>
      </p:grpSpPr>
      <p:grpSp>
        <p:nvGrpSpPr>
          <p:cNvPr id="3" name="Group 20"/>
          <p:cNvGrpSpPr>
            <a:grpSpLocks/>
          </p:cNvGrpSpPr>
          <p:nvPr userDrawn="1"/>
        </p:nvGrpSpPr>
        <p:grpSpPr bwMode="auto">
          <a:xfrm>
            <a:off x="-10583" y="6056314"/>
            <a:ext cx="12215284" cy="801687"/>
            <a:chOff x="-7938" y="6056313"/>
            <a:chExt cx="9161463" cy="801687"/>
          </a:xfrm>
        </p:grpSpPr>
        <p:sp>
          <p:nvSpPr>
            <p:cNvPr id="4" name="AutoShape 4"/>
            <p:cNvSpPr>
              <a:spLocks noChangeAspect="1" noChangeArrowheads="1" noTextEdit="1"/>
            </p:cNvSpPr>
            <p:nvPr userDrawn="1"/>
          </p:nvSpPr>
          <p:spPr bwMode="auto">
            <a:xfrm>
              <a:off x="-7938" y="6056313"/>
              <a:ext cx="9161463"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AU" sz="1800">
                <a:solidFill>
                  <a:prstClr val="black"/>
                </a:solidFill>
              </a:endParaRPr>
            </a:p>
          </p:txBody>
        </p:sp>
        <p:grpSp>
          <p:nvGrpSpPr>
            <p:cNvPr id="5" name="Group 1"/>
            <p:cNvGrpSpPr>
              <a:grpSpLocks/>
            </p:cNvGrpSpPr>
            <p:nvPr userDrawn="1"/>
          </p:nvGrpSpPr>
          <p:grpSpPr bwMode="auto">
            <a:xfrm>
              <a:off x="1588" y="6065838"/>
              <a:ext cx="9142412" cy="690562"/>
              <a:chOff x="1495" y="6065893"/>
              <a:chExt cx="9143026" cy="690563"/>
            </a:xfrm>
          </p:grpSpPr>
          <p:sp>
            <p:nvSpPr>
              <p:cNvPr id="7" name="Freeform 8"/>
              <p:cNvSpPr>
                <a:spLocks noEditPoints="1"/>
              </p:cNvSpPr>
              <p:nvPr userDrawn="1"/>
            </p:nvSpPr>
            <p:spPr bwMode="auto">
              <a:xfrm>
                <a:off x="1495" y="6065893"/>
                <a:ext cx="9143026" cy="690563"/>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chemeClr val="accent2">
                  <a:lumMod val="75000"/>
                </a:schemeClr>
              </a:solid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8" name="Freeform 9"/>
              <p:cNvSpPr>
                <a:spLocks noEditPoints="1"/>
              </p:cNvSpPr>
              <p:nvPr userDrawn="1"/>
            </p:nvSpPr>
            <p:spPr bwMode="auto">
              <a:xfrm>
                <a:off x="1495" y="6367518"/>
                <a:ext cx="9143026" cy="388938"/>
              </a:xfrm>
              <a:custGeom>
                <a:avLst/>
                <a:gdLst>
                  <a:gd name="T0" fmla="*/ 2486 w 2880"/>
                  <a:gd name="T1" fmla="*/ 0 h 122"/>
                  <a:gd name="T2" fmla="*/ 0 w 2880"/>
                  <a:gd name="T3" fmla="*/ 0 h 122"/>
                  <a:gd name="T4" fmla="*/ 0 w 2880"/>
                  <a:gd name="T5" fmla="*/ 13 h 122"/>
                  <a:gd name="T6" fmla="*/ 2289 w 2880"/>
                  <a:gd name="T7" fmla="*/ 13 h 122"/>
                  <a:gd name="T8" fmla="*/ 2486 w 2880"/>
                  <a:gd name="T9" fmla="*/ 0 h 122"/>
                  <a:gd name="T10" fmla="*/ 2880 w 2880"/>
                  <a:gd name="T11" fmla="*/ 0 h 122"/>
                  <a:gd name="T12" fmla="*/ 2486 w 2880"/>
                  <a:gd name="T13" fmla="*/ 0 h 122"/>
                  <a:gd name="T14" fmla="*/ 2813 w 2880"/>
                  <a:gd name="T15" fmla="*/ 122 h 122"/>
                  <a:gd name="T16" fmla="*/ 2880 w 2880"/>
                  <a:gd name="T17" fmla="*/ 122 h 122"/>
                  <a:gd name="T18" fmla="*/ 2880 w 2880"/>
                  <a:gd name="T1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0" h="122">
                    <a:moveTo>
                      <a:pt x="2486" y="0"/>
                    </a:moveTo>
                    <a:cubicBezTo>
                      <a:pt x="0" y="0"/>
                      <a:pt x="0" y="0"/>
                      <a:pt x="0" y="0"/>
                    </a:cubicBezTo>
                    <a:cubicBezTo>
                      <a:pt x="0" y="13"/>
                      <a:pt x="0" y="13"/>
                      <a:pt x="0" y="13"/>
                    </a:cubicBezTo>
                    <a:cubicBezTo>
                      <a:pt x="2289" y="13"/>
                      <a:pt x="2289" y="13"/>
                      <a:pt x="2289" y="13"/>
                    </a:cubicBezTo>
                    <a:cubicBezTo>
                      <a:pt x="2418" y="13"/>
                      <a:pt x="2459" y="10"/>
                      <a:pt x="2486" y="0"/>
                    </a:cubicBezTo>
                    <a:moveTo>
                      <a:pt x="2880" y="0"/>
                    </a:moveTo>
                    <a:cubicBezTo>
                      <a:pt x="2486" y="0"/>
                      <a:pt x="2486" y="0"/>
                      <a:pt x="2486" y="0"/>
                    </a:cubicBezTo>
                    <a:cubicBezTo>
                      <a:pt x="2554" y="56"/>
                      <a:pt x="2645" y="122"/>
                      <a:pt x="2813" y="122"/>
                    </a:cubicBezTo>
                    <a:cubicBezTo>
                      <a:pt x="2854" y="122"/>
                      <a:pt x="2880" y="122"/>
                      <a:pt x="2880" y="122"/>
                    </a:cubicBezTo>
                    <a:cubicBezTo>
                      <a:pt x="2880" y="0"/>
                      <a:pt x="2880" y="0"/>
                      <a:pt x="2880" y="0"/>
                    </a:cubicBezTo>
                  </a:path>
                </a:pathLst>
              </a:custGeom>
              <a:solidFill>
                <a:schemeClr val="accent2">
                  <a:lumMod val="75000"/>
                </a:schemeClr>
              </a:solid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9" name="Freeform 10"/>
              <p:cNvSpPr>
                <a:spLocks/>
              </p:cNvSpPr>
              <p:nvPr userDrawn="1"/>
            </p:nvSpPr>
            <p:spPr bwMode="auto">
              <a:xfrm>
                <a:off x="1495" y="6110343"/>
                <a:ext cx="7891992" cy="298450"/>
              </a:xfrm>
              <a:custGeom>
                <a:avLst/>
                <a:gdLst>
                  <a:gd name="T0" fmla="*/ 2147483646 w 2486"/>
                  <a:gd name="T1" fmla="*/ 2147483646 h 94"/>
                  <a:gd name="T2" fmla="*/ 2147483646 w 2486"/>
                  <a:gd name="T3" fmla="*/ 0 h 94"/>
                  <a:gd name="T4" fmla="*/ 0 w 2486"/>
                  <a:gd name="T5" fmla="*/ 0 h 94"/>
                  <a:gd name="T6" fmla="*/ 0 w 2486"/>
                  <a:gd name="T7" fmla="*/ 2147483646 h 94"/>
                  <a:gd name="T8" fmla="*/ 2147483646 w 2486"/>
                  <a:gd name="T9" fmla="*/ 2147483646 h 94"/>
                  <a:gd name="T10" fmla="*/ 2147483646 w 2486"/>
                  <a:gd name="T11" fmla="*/ 2147483646 h 9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86" h="94">
                    <a:moveTo>
                      <a:pt x="2486" y="81"/>
                    </a:moveTo>
                    <a:cubicBezTo>
                      <a:pt x="2410" y="38"/>
                      <a:pt x="2306" y="0"/>
                      <a:pt x="2171" y="0"/>
                    </a:cubicBezTo>
                    <a:cubicBezTo>
                      <a:pt x="0" y="0"/>
                      <a:pt x="0" y="0"/>
                      <a:pt x="0" y="0"/>
                    </a:cubicBezTo>
                    <a:cubicBezTo>
                      <a:pt x="0" y="94"/>
                      <a:pt x="0" y="94"/>
                      <a:pt x="0" y="94"/>
                    </a:cubicBezTo>
                    <a:cubicBezTo>
                      <a:pt x="2289" y="94"/>
                      <a:pt x="2289" y="94"/>
                      <a:pt x="2289" y="94"/>
                    </a:cubicBezTo>
                    <a:cubicBezTo>
                      <a:pt x="2418" y="94"/>
                      <a:pt x="2459" y="91"/>
                      <a:pt x="2486" y="81"/>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sz="1800">
                  <a:solidFill>
                    <a:prstClr val="black"/>
                  </a:solidFill>
                </a:endParaRPr>
              </a:p>
            </p:txBody>
          </p:sp>
          <p:sp>
            <p:nvSpPr>
              <p:cNvPr id="10" name="Freeform 11"/>
              <p:cNvSpPr>
                <a:spLocks/>
              </p:cNvSpPr>
              <p:nvPr userDrawn="1"/>
            </p:nvSpPr>
            <p:spPr bwMode="auto">
              <a:xfrm>
                <a:off x="7893487" y="6110343"/>
                <a:ext cx="1251034" cy="601663"/>
              </a:xfrm>
              <a:custGeom>
                <a:avLst/>
                <a:gdLst>
                  <a:gd name="T0" fmla="*/ 2147483646 w 394"/>
                  <a:gd name="T1" fmla="*/ 0 h 189"/>
                  <a:gd name="T2" fmla="*/ 0 w 394"/>
                  <a:gd name="T3" fmla="*/ 2147483646 h 189"/>
                  <a:gd name="T4" fmla="*/ 2147483646 w 394"/>
                  <a:gd name="T5" fmla="*/ 2147483646 h 189"/>
                  <a:gd name="T6" fmla="*/ 2147483646 w 394"/>
                  <a:gd name="T7" fmla="*/ 2147483646 h 189"/>
                  <a:gd name="T8" fmla="*/ 2147483646 w 394"/>
                  <a:gd name="T9" fmla="*/ 0 h 189"/>
                  <a:gd name="T10" fmla="*/ 2147483646 w 394"/>
                  <a:gd name="T11" fmla="*/ 0 h 1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sz="1800">
                  <a:solidFill>
                    <a:prstClr val="black"/>
                  </a:solidFill>
                </a:endParaRPr>
              </a:p>
            </p:txBody>
          </p:sp>
        </p:grpSp>
        <p:pic>
          <p:nvPicPr>
            <p:cNvPr id="6" name="Picture 7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59788" y="6191250"/>
              <a:ext cx="4540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Text Placeholder 8"/>
          <p:cNvSpPr>
            <a:spLocks noGrp="1"/>
          </p:cNvSpPr>
          <p:nvPr>
            <p:ph type="body" sz="quarter" idx="10"/>
          </p:nvPr>
        </p:nvSpPr>
        <p:spPr>
          <a:xfrm>
            <a:off x="480001" y="1276350"/>
            <a:ext cx="9969500" cy="4559301"/>
          </a:xfrm>
        </p:spPr>
        <p:txBody>
          <a:bodyPr/>
          <a:lstStyle>
            <a:lvl1pPr>
              <a:spcAft>
                <a:spcPts val="0"/>
              </a:spcAft>
              <a:buFontTx/>
              <a:buNone/>
              <a:defRPr sz="4400" b="1">
                <a:solidFill>
                  <a:schemeClr val="accent1"/>
                </a:solidFill>
              </a:defRPr>
            </a:lvl1pPr>
            <a:lvl2pPr marL="0" indent="0">
              <a:lnSpc>
                <a:spcPct val="75000"/>
              </a:lnSpc>
              <a:spcAft>
                <a:spcPts val="850"/>
              </a:spcAft>
              <a:buNone/>
              <a:defRPr sz="4400" b="1">
                <a:solidFill>
                  <a:schemeClr val="bg1"/>
                </a:solidFill>
              </a:defRPr>
            </a:lvl2pPr>
            <a:lvl3pPr marL="0" indent="0">
              <a:buNone/>
              <a:defRPr sz="2200" b="1">
                <a:solidFill>
                  <a:srgbClr val="FFFFFF"/>
                </a:solidFill>
              </a:defRPr>
            </a:lvl3pPr>
          </a:lstStyle>
          <a:p>
            <a:pPr lvl="0"/>
            <a:r>
              <a:rPr lang="en-US"/>
              <a:t>Click to edit Master text styles</a:t>
            </a:r>
          </a:p>
          <a:p>
            <a:pPr lvl="1"/>
            <a:r>
              <a:rPr lang="en-US"/>
              <a:t>Second level</a:t>
            </a:r>
          </a:p>
          <a:p>
            <a:pPr lvl="2"/>
            <a:r>
              <a:rPr lang="en-US"/>
              <a:t>Third level</a:t>
            </a:r>
          </a:p>
        </p:txBody>
      </p:sp>
      <p:sp>
        <p:nvSpPr>
          <p:cNvPr id="11" name="Footer Placeholder 3"/>
          <p:cNvSpPr>
            <a:spLocks noGrp="1"/>
          </p:cNvSpPr>
          <p:nvPr>
            <p:ph type="ftr" sz="quarter" idx="11"/>
          </p:nvPr>
        </p:nvSpPr>
        <p:spPr/>
        <p:txBody>
          <a:bodyPr/>
          <a:lstStyle>
            <a:lvl1pPr>
              <a:defRPr/>
            </a:lvl1pPr>
          </a:lstStyle>
          <a:p>
            <a:pPr>
              <a:defRPr/>
            </a:pPr>
            <a:endParaRPr lang="en-AU"/>
          </a:p>
        </p:txBody>
      </p:sp>
      <p:sp>
        <p:nvSpPr>
          <p:cNvPr id="12" name="Slide Number Placeholder 17"/>
          <p:cNvSpPr>
            <a:spLocks noGrp="1"/>
          </p:cNvSpPr>
          <p:nvPr>
            <p:ph type="sldNum" sz="quarter" idx="12"/>
          </p:nvPr>
        </p:nvSpPr>
        <p:spPr/>
        <p:txBody>
          <a:bodyPr/>
          <a:lstStyle>
            <a:lvl1pPr algn="r">
              <a:defRPr sz="900">
                <a:solidFill>
                  <a:schemeClr val="bg1"/>
                </a:solidFill>
              </a:defRPr>
            </a:lvl1pPr>
          </a:lstStyle>
          <a:p>
            <a:pPr>
              <a:defRPr/>
            </a:pPr>
            <a:fld id="{9513AC15-7874-4C1A-9E26-7F4B0835463F}" type="slidenum">
              <a:rPr lang="en-AU">
                <a:solidFill>
                  <a:srgbClr val="FFFFFF"/>
                </a:solidFill>
              </a:rPr>
              <a:pPr>
                <a:defRPr/>
              </a:pPr>
              <a:t>‹#›</a:t>
            </a:fld>
            <a:r>
              <a:rPr lang="en-AU" dirty="0">
                <a:solidFill>
                  <a:srgbClr val="FFFFFF"/>
                </a:solidFill>
              </a:rPr>
              <a:t>  |</a:t>
            </a:r>
          </a:p>
        </p:txBody>
      </p:sp>
    </p:spTree>
    <p:extLst>
      <p:ext uri="{BB962C8B-B14F-4D97-AF65-F5344CB8AC3E}">
        <p14:creationId xmlns:p14="http://schemas.microsoft.com/office/powerpoint/2010/main" val="2083790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accent1"/>
        </a:solidFill>
        <a:effectLst/>
      </p:bgPr>
    </p:bg>
    <p:spTree>
      <p:nvGrpSpPr>
        <p:cNvPr id="1" name=""/>
        <p:cNvGrpSpPr/>
        <p:nvPr/>
      </p:nvGrpSpPr>
      <p:grpSpPr>
        <a:xfrm>
          <a:off x="0" y="0"/>
          <a:ext cx="0" cy="0"/>
          <a:chOff x="0" y="0"/>
          <a:chExt cx="0" cy="0"/>
        </a:xfrm>
      </p:grpSpPr>
      <p:grpSp>
        <p:nvGrpSpPr>
          <p:cNvPr id="5" name="Group 28"/>
          <p:cNvGrpSpPr>
            <a:grpSpLocks/>
          </p:cNvGrpSpPr>
          <p:nvPr userDrawn="1"/>
        </p:nvGrpSpPr>
        <p:grpSpPr bwMode="auto">
          <a:xfrm>
            <a:off x="1" y="5500688"/>
            <a:ext cx="12223751" cy="996950"/>
            <a:chOff x="608" y="5500319"/>
            <a:chExt cx="9167813" cy="996950"/>
          </a:xfrm>
        </p:grpSpPr>
        <p:grpSp>
          <p:nvGrpSpPr>
            <p:cNvPr id="6" name="Group 22"/>
            <p:cNvGrpSpPr>
              <a:grpSpLocks/>
            </p:cNvGrpSpPr>
            <p:nvPr userDrawn="1"/>
          </p:nvGrpSpPr>
          <p:grpSpPr bwMode="auto">
            <a:xfrm>
              <a:off x="608" y="5500319"/>
              <a:ext cx="9167813" cy="996950"/>
              <a:chOff x="-7938" y="5668963"/>
              <a:chExt cx="9167813" cy="996950"/>
            </a:xfrm>
          </p:grpSpPr>
          <p:sp>
            <p:nvSpPr>
              <p:cNvPr id="21" name="Freeform 11"/>
              <p:cNvSpPr>
                <a:spLocks noEditPoints="1"/>
              </p:cNvSpPr>
              <p:nvPr userDrawn="1"/>
            </p:nvSpPr>
            <p:spPr bwMode="auto">
              <a:xfrm>
                <a:off x="-7938" y="5668963"/>
                <a:ext cx="9167813" cy="996950"/>
              </a:xfrm>
              <a:custGeom>
                <a:avLst/>
                <a:gdLst>
                  <a:gd name="T0" fmla="*/ 2880 w 2880"/>
                  <a:gd name="T1" fmla="*/ 20 h 313"/>
                  <a:gd name="T2" fmla="*/ 2789 w 2880"/>
                  <a:gd name="T3" fmla="*/ 20 h 313"/>
                  <a:gd name="T4" fmla="*/ 2313 w 2880"/>
                  <a:gd name="T5" fmla="*/ 137 h 313"/>
                  <a:gd name="T6" fmla="*/ 2784 w 2880"/>
                  <a:gd name="T7" fmla="*/ 313 h 313"/>
                  <a:gd name="T8" fmla="*/ 2880 w 2880"/>
                  <a:gd name="T9" fmla="*/ 313 h 313"/>
                  <a:gd name="T10" fmla="*/ 2880 w 2880"/>
                  <a:gd name="T11" fmla="*/ 20 h 313"/>
                  <a:gd name="T12" fmla="*/ 1860 w 2880"/>
                  <a:gd name="T13" fmla="*/ 0 h 313"/>
                  <a:gd name="T14" fmla="*/ 0 w 2880"/>
                  <a:gd name="T15" fmla="*/ 0 h 313"/>
                  <a:gd name="T16" fmla="*/ 0 w 2880"/>
                  <a:gd name="T17" fmla="*/ 157 h 313"/>
                  <a:gd name="T18" fmla="*/ 2030 w 2880"/>
                  <a:gd name="T19" fmla="*/ 157 h 313"/>
                  <a:gd name="T20" fmla="*/ 2313 w 2880"/>
                  <a:gd name="T21" fmla="*/ 137 h 313"/>
                  <a:gd name="T22" fmla="*/ 2313 w 2880"/>
                  <a:gd name="T23" fmla="*/ 137 h 313"/>
                  <a:gd name="T24" fmla="*/ 2313 w 2880"/>
                  <a:gd name="T25" fmla="*/ 137 h 313"/>
                  <a:gd name="T26" fmla="*/ 1860 w 2880"/>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0" h="313">
                    <a:moveTo>
                      <a:pt x="2880" y="20"/>
                    </a:moveTo>
                    <a:cubicBezTo>
                      <a:pt x="2789" y="20"/>
                      <a:pt x="2789" y="20"/>
                      <a:pt x="2789" y="20"/>
                    </a:cubicBezTo>
                    <a:cubicBezTo>
                      <a:pt x="2500" y="20"/>
                      <a:pt x="2393" y="107"/>
                      <a:pt x="2313" y="137"/>
                    </a:cubicBezTo>
                    <a:cubicBezTo>
                      <a:pt x="2411" y="217"/>
                      <a:pt x="2542" y="313"/>
                      <a:pt x="2784" y="313"/>
                    </a:cubicBezTo>
                    <a:cubicBezTo>
                      <a:pt x="2842" y="313"/>
                      <a:pt x="2880" y="313"/>
                      <a:pt x="2880" y="313"/>
                    </a:cubicBezTo>
                    <a:cubicBezTo>
                      <a:pt x="2880" y="20"/>
                      <a:pt x="2880" y="20"/>
                      <a:pt x="2880" y="20"/>
                    </a:cubicBezTo>
                    <a:moveTo>
                      <a:pt x="1860" y="0"/>
                    </a:moveTo>
                    <a:cubicBezTo>
                      <a:pt x="0" y="0"/>
                      <a:pt x="0" y="0"/>
                      <a:pt x="0" y="0"/>
                    </a:cubicBezTo>
                    <a:cubicBezTo>
                      <a:pt x="0" y="157"/>
                      <a:pt x="0" y="157"/>
                      <a:pt x="0" y="157"/>
                    </a:cubicBezTo>
                    <a:cubicBezTo>
                      <a:pt x="2030" y="157"/>
                      <a:pt x="2030" y="157"/>
                      <a:pt x="2030" y="157"/>
                    </a:cubicBezTo>
                    <a:cubicBezTo>
                      <a:pt x="2214" y="157"/>
                      <a:pt x="2274" y="152"/>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22" name="Freeform 24"/>
              <p:cNvSpPr>
                <a:spLocks/>
              </p:cNvSpPr>
              <p:nvPr userDrawn="1"/>
            </p:nvSpPr>
            <p:spPr bwMode="auto">
              <a:xfrm>
                <a:off x="-7938" y="5732463"/>
                <a:ext cx="7362826" cy="433387"/>
              </a:xfrm>
              <a:custGeom>
                <a:avLst/>
                <a:gdLst>
                  <a:gd name="T0" fmla="*/ 2147483646 w 2313"/>
                  <a:gd name="T1" fmla="*/ 2147483646 h 136"/>
                  <a:gd name="T2" fmla="*/ 2147483646 w 2313"/>
                  <a:gd name="T3" fmla="*/ 0 h 136"/>
                  <a:gd name="T4" fmla="*/ 0 w 2313"/>
                  <a:gd name="T5" fmla="*/ 0 h 136"/>
                  <a:gd name="T6" fmla="*/ 0 w 2313"/>
                  <a:gd name="T7" fmla="*/ 2147483646 h 136"/>
                  <a:gd name="T8" fmla="*/ 2147483646 w 2313"/>
                  <a:gd name="T9" fmla="*/ 2147483646 h 136"/>
                  <a:gd name="T10" fmla="*/ 2147483646 w 2313"/>
                  <a:gd name="T11" fmla="*/ 2147483646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sz="1800">
                  <a:solidFill>
                    <a:prstClr val="black"/>
                  </a:solidFill>
                </a:endParaRPr>
              </a:p>
            </p:txBody>
          </p:sp>
          <p:sp>
            <p:nvSpPr>
              <p:cNvPr id="24" name="Freeform 25"/>
              <p:cNvSpPr>
                <a:spLocks/>
              </p:cNvSpPr>
              <p:nvPr userDrawn="1"/>
            </p:nvSpPr>
            <p:spPr bwMode="auto">
              <a:xfrm>
                <a:off x="7354888" y="5732463"/>
                <a:ext cx="1804987" cy="869950"/>
              </a:xfrm>
              <a:custGeom>
                <a:avLst/>
                <a:gdLst>
                  <a:gd name="T0" fmla="*/ 2147483646 w 567"/>
                  <a:gd name="T1" fmla="*/ 0 h 273"/>
                  <a:gd name="T2" fmla="*/ 0 w 567"/>
                  <a:gd name="T3" fmla="*/ 2147483646 h 273"/>
                  <a:gd name="T4" fmla="*/ 2147483646 w 567"/>
                  <a:gd name="T5" fmla="*/ 2147483646 h 273"/>
                  <a:gd name="T6" fmla="*/ 2147483646 w 567"/>
                  <a:gd name="T7" fmla="*/ 2147483646 h 273"/>
                  <a:gd name="T8" fmla="*/ 2147483646 w 567"/>
                  <a:gd name="T9" fmla="*/ 0 h 273"/>
                  <a:gd name="T10" fmla="*/ 2147483646 w 567"/>
                  <a:gd name="T11" fmla="*/ 0 h 2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sz="1800">
                  <a:solidFill>
                    <a:prstClr val="black"/>
                  </a:solidFill>
                </a:endParaRPr>
              </a:p>
            </p:txBody>
          </p:sp>
        </p:grpSp>
        <p:pic>
          <p:nvPicPr>
            <p:cNvPr id="7" name="Picture 7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69275" y="5675743"/>
              <a:ext cx="655638"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19"/>
            <p:cNvGrpSpPr/>
            <p:nvPr userDrawn="1"/>
          </p:nvGrpSpPr>
          <p:grpSpPr>
            <a:xfrm>
              <a:off x="360000" y="5807505"/>
              <a:ext cx="814388" cy="95250"/>
              <a:chOff x="3495675" y="5969000"/>
              <a:chExt cx="814388" cy="95250"/>
            </a:xfrm>
            <a:solidFill>
              <a:schemeClr val="accent1"/>
            </a:solidFill>
          </p:grpSpPr>
          <p:sp>
            <p:nvSpPr>
              <p:cNvPr id="9"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10"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11"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12" name="Oval 29"/>
              <p:cNvSpPr>
                <a:spLocks noChangeArrowheads="1"/>
              </p:cNvSpPr>
              <p:nvPr/>
            </p:nvSpPr>
            <p:spPr bwMode="auto">
              <a:xfrm>
                <a:off x="3819525" y="6042025"/>
                <a:ext cx="19050" cy="22225"/>
              </a:xfrm>
              <a:prstGeom prst="ellipse">
                <a:avLst/>
              </a:pr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13"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14"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15"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16"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17"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18" name="Oval 35"/>
              <p:cNvSpPr>
                <a:spLocks noChangeArrowheads="1"/>
              </p:cNvSpPr>
              <p:nvPr/>
            </p:nvSpPr>
            <p:spPr bwMode="auto">
              <a:xfrm>
                <a:off x="4141788" y="6042025"/>
                <a:ext cx="19050" cy="22225"/>
              </a:xfrm>
              <a:prstGeom prst="ellipse">
                <a:avLst/>
              </a:pr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19"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20"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grpSp>
      </p:grpSp>
      <p:sp>
        <p:nvSpPr>
          <p:cNvPr id="3" name="Subtitle 2"/>
          <p:cNvSpPr>
            <a:spLocks noGrp="1"/>
          </p:cNvSpPr>
          <p:nvPr>
            <p:ph type="subTitle" idx="1"/>
          </p:nvPr>
        </p:nvSpPr>
        <p:spPr>
          <a:xfrm>
            <a:off x="478366" y="3717032"/>
            <a:ext cx="8161917" cy="1539200"/>
          </a:xfrm>
        </p:spPr>
        <p:txBody>
          <a:bodyPr numCol="2" spcCol="360000">
            <a:normAutofit/>
          </a:bodyPr>
          <a:lstStyle>
            <a:lvl1pPr marL="0" indent="0" algn="l">
              <a:lnSpc>
                <a:spcPct val="90000"/>
              </a:lnSpc>
              <a:spcBef>
                <a:spcPts val="3000"/>
              </a:spcBef>
              <a:buNone/>
              <a:defRPr sz="1600" b="1">
                <a:solidFill>
                  <a:schemeClr val="bg1"/>
                </a:solidFill>
              </a:defRPr>
            </a:lvl1pPr>
            <a:lvl2pPr marL="0" indent="0" algn="l">
              <a:lnSpc>
                <a:spcPct val="90000"/>
              </a:lnSpc>
              <a:spcBef>
                <a:spcPts val="0"/>
              </a:spcBef>
              <a:spcAft>
                <a:spcPts val="563"/>
              </a:spcAft>
              <a:buNone/>
              <a:defRPr sz="1600">
                <a:solidFill>
                  <a:schemeClr val="bg1"/>
                </a:solidFill>
              </a:defRPr>
            </a:lvl2pPr>
            <a:lvl3pPr marL="266400" indent="-266400" algn="l">
              <a:lnSpc>
                <a:spcPct val="90000"/>
              </a:lnSpc>
              <a:spcBef>
                <a:spcPts val="0"/>
              </a:spcBef>
              <a:buNone/>
              <a:tabLst>
                <a:tab pos="356400" algn="l"/>
              </a:tabLst>
              <a:defRPr sz="1600">
                <a:solidFill>
                  <a:schemeClr val="bg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subtitle style</a:t>
            </a:r>
            <a:endParaRPr lang="en-US" dirty="0"/>
          </a:p>
        </p:txBody>
      </p:sp>
      <p:sp>
        <p:nvSpPr>
          <p:cNvPr id="27" name="Text Placeholder 14"/>
          <p:cNvSpPr>
            <a:spLocks noGrp="1"/>
          </p:cNvSpPr>
          <p:nvPr>
            <p:ph type="body" sz="quarter" idx="17"/>
          </p:nvPr>
        </p:nvSpPr>
        <p:spPr>
          <a:xfrm>
            <a:off x="480000" y="5625959"/>
            <a:ext cx="6336000" cy="144000"/>
          </a:xfrm>
        </p:spPr>
        <p:txBody>
          <a:bodyPr anchor="ctr">
            <a:noAutofit/>
          </a:bodyPr>
          <a:lstStyle>
            <a:lvl1pPr marL="216000" marR="0" indent="-216000" algn="l" defTabSz="914400" rtl="0" eaLnBrk="1" fontAlgn="auto" latinLnBrk="0" hangingPunct="1">
              <a:lnSpc>
                <a:spcPct val="90000"/>
              </a:lnSpc>
              <a:spcBef>
                <a:spcPts val="600"/>
              </a:spcBef>
              <a:spcAft>
                <a:spcPts val="0"/>
              </a:spcAft>
              <a:buClrTx/>
              <a:buSzTx/>
              <a:buFontTx/>
              <a:buNone/>
              <a:tabLst/>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US"/>
              <a:t>Click to edit Master text styles</a:t>
            </a:r>
          </a:p>
        </p:txBody>
      </p:sp>
      <p:sp>
        <p:nvSpPr>
          <p:cNvPr id="23" name="Title 22"/>
          <p:cNvSpPr>
            <a:spLocks noGrp="1"/>
          </p:cNvSpPr>
          <p:nvPr>
            <p:ph type="title"/>
          </p:nvPr>
        </p:nvSpPr>
        <p:spPr>
          <a:xfrm>
            <a:off x="478368" y="2744925"/>
            <a:ext cx="11281832" cy="852487"/>
          </a:xfrm>
        </p:spPr>
        <p:txBody>
          <a:bodyPr>
            <a:noAutofit/>
          </a:bodyPr>
          <a:lstStyle>
            <a:lvl1pPr>
              <a:defRPr sz="5500">
                <a:solidFill>
                  <a:schemeClr val="bg1"/>
                </a:solidFill>
              </a:defRPr>
            </a:lvl1pPr>
          </a:lstStyle>
          <a:p>
            <a:r>
              <a:rPr lang="en-US"/>
              <a:t>Click to edit Master title style</a:t>
            </a:r>
            <a:endParaRPr lang="en-AU" dirty="0"/>
          </a:p>
        </p:txBody>
      </p:sp>
    </p:spTree>
    <p:extLst>
      <p:ext uri="{BB962C8B-B14F-4D97-AF65-F5344CB8AC3E}">
        <p14:creationId xmlns:p14="http://schemas.microsoft.com/office/powerpoint/2010/main" val="935843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accent1"/>
        </a:solidFill>
        <a:effectLst/>
      </p:bgPr>
    </p:bg>
    <p:spTree>
      <p:nvGrpSpPr>
        <p:cNvPr id="1" name=""/>
        <p:cNvGrpSpPr/>
        <p:nvPr/>
      </p:nvGrpSpPr>
      <p:grpSpPr>
        <a:xfrm>
          <a:off x="0" y="0"/>
          <a:ext cx="0" cy="0"/>
          <a:chOff x="0" y="0"/>
          <a:chExt cx="0" cy="0"/>
        </a:xfrm>
      </p:grpSpPr>
      <p:grpSp>
        <p:nvGrpSpPr>
          <p:cNvPr id="4" name="Group 20"/>
          <p:cNvGrpSpPr>
            <a:grpSpLocks/>
          </p:cNvGrpSpPr>
          <p:nvPr userDrawn="1"/>
        </p:nvGrpSpPr>
        <p:grpSpPr bwMode="auto">
          <a:xfrm>
            <a:off x="1" y="5500688"/>
            <a:ext cx="12223751" cy="996950"/>
            <a:chOff x="608" y="5500319"/>
            <a:chExt cx="9167813" cy="996950"/>
          </a:xfrm>
        </p:grpSpPr>
        <p:grpSp>
          <p:nvGrpSpPr>
            <p:cNvPr id="5" name="Group 22"/>
            <p:cNvGrpSpPr>
              <a:grpSpLocks/>
            </p:cNvGrpSpPr>
            <p:nvPr userDrawn="1"/>
          </p:nvGrpSpPr>
          <p:grpSpPr bwMode="auto">
            <a:xfrm>
              <a:off x="608" y="5500319"/>
              <a:ext cx="9167813" cy="996950"/>
              <a:chOff x="-7938" y="5668963"/>
              <a:chExt cx="9167813" cy="996950"/>
            </a:xfrm>
          </p:grpSpPr>
          <p:sp>
            <p:nvSpPr>
              <p:cNvPr id="20" name="Freeform 11"/>
              <p:cNvSpPr>
                <a:spLocks noEditPoints="1"/>
              </p:cNvSpPr>
              <p:nvPr userDrawn="1"/>
            </p:nvSpPr>
            <p:spPr bwMode="auto">
              <a:xfrm>
                <a:off x="-7938" y="5668963"/>
                <a:ext cx="9167813" cy="996950"/>
              </a:xfrm>
              <a:custGeom>
                <a:avLst/>
                <a:gdLst>
                  <a:gd name="T0" fmla="*/ 2880 w 2880"/>
                  <a:gd name="T1" fmla="*/ 20 h 313"/>
                  <a:gd name="T2" fmla="*/ 2789 w 2880"/>
                  <a:gd name="T3" fmla="*/ 20 h 313"/>
                  <a:gd name="T4" fmla="*/ 2313 w 2880"/>
                  <a:gd name="T5" fmla="*/ 137 h 313"/>
                  <a:gd name="T6" fmla="*/ 2784 w 2880"/>
                  <a:gd name="T7" fmla="*/ 313 h 313"/>
                  <a:gd name="T8" fmla="*/ 2880 w 2880"/>
                  <a:gd name="T9" fmla="*/ 313 h 313"/>
                  <a:gd name="T10" fmla="*/ 2880 w 2880"/>
                  <a:gd name="T11" fmla="*/ 20 h 313"/>
                  <a:gd name="T12" fmla="*/ 1860 w 2880"/>
                  <a:gd name="T13" fmla="*/ 0 h 313"/>
                  <a:gd name="T14" fmla="*/ 0 w 2880"/>
                  <a:gd name="T15" fmla="*/ 0 h 313"/>
                  <a:gd name="T16" fmla="*/ 0 w 2880"/>
                  <a:gd name="T17" fmla="*/ 157 h 313"/>
                  <a:gd name="T18" fmla="*/ 2030 w 2880"/>
                  <a:gd name="T19" fmla="*/ 157 h 313"/>
                  <a:gd name="T20" fmla="*/ 2313 w 2880"/>
                  <a:gd name="T21" fmla="*/ 137 h 313"/>
                  <a:gd name="T22" fmla="*/ 2313 w 2880"/>
                  <a:gd name="T23" fmla="*/ 137 h 313"/>
                  <a:gd name="T24" fmla="*/ 2313 w 2880"/>
                  <a:gd name="T25" fmla="*/ 137 h 313"/>
                  <a:gd name="T26" fmla="*/ 1860 w 2880"/>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0" h="313">
                    <a:moveTo>
                      <a:pt x="2880" y="20"/>
                    </a:moveTo>
                    <a:cubicBezTo>
                      <a:pt x="2789" y="20"/>
                      <a:pt x="2789" y="20"/>
                      <a:pt x="2789" y="20"/>
                    </a:cubicBezTo>
                    <a:cubicBezTo>
                      <a:pt x="2500" y="20"/>
                      <a:pt x="2393" y="107"/>
                      <a:pt x="2313" y="137"/>
                    </a:cubicBezTo>
                    <a:cubicBezTo>
                      <a:pt x="2411" y="217"/>
                      <a:pt x="2542" y="313"/>
                      <a:pt x="2784" y="313"/>
                    </a:cubicBezTo>
                    <a:cubicBezTo>
                      <a:pt x="2842" y="313"/>
                      <a:pt x="2880" y="313"/>
                      <a:pt x="2880" y="313"/>
                    </a:cubicBezTo>
                    <a:cubicBezTo>
                      <a:pt x="2880" y="20"/>
                      <a:pt x="2880" y="20"/>
                      <a:pt x="2880" y="20"/>
                    </a:cubicBezTo>
                    <a:moveTo>
                      <a:pt x="1860" y="0"/>
                    </a:moveTo>
                    <a:cubicBezTo>
                      <a:pt x="0" y="0"/>
                      <a:pt x="0" y="0"/>
                      <a:pt x="0" y="0"/>
                    </a:cubicBezTo>
                    <a:cubicBezTo>
                      <a:pt x="0" y="157"/>
                      <a:pt x="0" y="157"/>
                      <a:pt x="0" y="157"/>
                    </a:cubicBezTo>
                    <a:cubicBezTo>
                      <a:pt x="2030" y="157"/>
                      <a:pt x="2030" y="157"/>
                      <a:pt x="2030" y="157"/>
                    </a:cubicBezTo>
                    <a:cubicBezTo>
                      <a:pt x="2214" y="157"/>
                      <a:pt x="2274" y="152"/>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21" name="Freeform 24"/>
              <p:cNvSpPr>
                <a:spLocks/>
              </p:cNvSpPr>
              <p:nvPr userDrawn="1"/>
            </p:nvSpPr>
            <p:spPr bwMode="auto">
              <a:xfrm>
                <a:off x="-7938" y="5732463"/>
                <a:ext cx="7362826" cy="433387"/>
              </a:xfrm>
              <a:custGeom>
                <a:avLst/>
                <a:gdLst>
                  <a:gd name="T0" fmla="*/ 2147483646 w 2313"/>
                  <a:gd name="T1" fmla="*/ 2147483646 h 136"/>
                  <a:gd name="T2" fmla="*/ 2147483646 w 2313"/>
                  <a:gd name="T3" fmla="*/ 0 h 136"/>
                  <a:gd name="T4" fmla="*/ 0 w 2313"/>
                  <a:gd name="T5" fmla="*/ 0 h 136"/>
                  <a:gd name="T6" fmla="*/ 0 w 2313"/>
                  <a:gd name="T7" fmla="*/ 2147483646 h 136"/>
                  <a:gd name="T8" fmla="*/ 2147483646 w 2313"/>
                  <a:gd name="T9" fmla="*/ 2147483646 h 136"/>
                  <a:gd name="T10" fmla="*/ 2147483646 w 2313"/>
                  <a:gd name="T11" fmla="*/ 2147483646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sz="1800">
                  <a:solidFill>
                    <a:prstClr val="black"/>
                  </a:solidFill>
                </a:endParaRPr>
              </a:p>
            </p:txBody>
          </p:sp>
          <p:sp>
            <p:nvSpPr>
              <p:cNvPr id="22" name="Freeform 25"/>
              <p:cNvSpPr>
                <a:spLocks/>
              </p:cNvSpPr>
              <p:nvPr userDrawn="1"/>
            </p:nvSpPr>
            <p:spPr bwMode="auto">
              <a:xfrm>
                <a:off x="7354888" y="5732463"/>
                <a:ext cx="1804987" cy="869950"/>
              </a:xfrm>
              <a:custGeom>
                <a:avLst/>
                <a:gdLst>
                  <a:gd name="T0" fmla="*/ 2147483646 w 567"/>
                  <a:gd name="T1" fmla="*/ 0 h 273"/>
                  <a:gd name="T2" fmla="*/ 0 w 567"/>
                  <a:gd name="T3" fmla="*/ 2147483646 h 273"/>
                  <a:gd name="T4" fmla="*/ 2147483646 w 567"/>
                  <a:gd name="T5" fmla="*/ 2147483646 h 273"/>
                  <a:gd name="T6" fmla="*/ 2147483646 w 567"/>
                  <a:gd name="T7" fmla="*/ 2147483646 h 273"/>
                  <a:gd name="T8" fmla="*/ 2147483646 w 567"/>
                  <a:gd name="T9" fmla="*/ 0 h 273"/>
                  <a:gd name="T10" fmla="*/ 2147483646 w 567"/>
                  <a:gd name="T11" fmla="*/ 0 h 2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sz="1800">
                  <a:solidFill>
                    <a:prstClr val="black"/>
                  </a:solidFill>
                </a:endParaRPr>
              </a:p>
            </p:txBody>
          </p:sp>
        </p:grpSp>
        <p:pic>
          <p:nvPicPr>
            <p:cNvPr id="6" name="Picture 7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69275" y="5675743"/>
              <a:ext cx="655638"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19"/>
            <p:cNvGrpSpPr/>
            <p:nvPr userDrawn="1"/>
          </p:nvGrpSpPr>
          <p:grpSpPr>
            <a:xfrm>
              <a:off x="360000" y="5807505"/>
              <a:ext cx="814388" cy="95250"/>
              <a:chOff x="3495675" y="5969000"/>
              <a:chExt cx="814388" cy="95250"/>
            </a:xfrm>
            <a:solidFill>
              <a:schemeClr val="accent1"/>
            </a:solidFill>
          </p:grpSpPr>
          <p:sp>
            <p:nvSpPr>
              <p:cNvPr id="8"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9"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10"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11" name="Oval 29"/>
              <p:cNvSpPr>
                <a:spLocks noChangeArrowheads="1"/>
              </p:cNvSpPr>
              <p:nvPr/>
            </p:nvSpPr>
            <p:spPr bwMode="auto">
              <a:xfrm>
                <a:off x="3819525" y="6042025"/>
                <a:ext cx="19050" cy="22225"/>
              </a:xfrm>
              <a:prstGeom prst="ellipse">
                <a:avLst/>
              </a:pr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12"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13"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14"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15"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16"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17" name="Oval 35"/>
              <p:cNvSpPr>
                <a:spLocks noChangeArrowheads="1"/>
              </p:cNvSpPr>
              <p:nvPr/>
            </p:nvSpPr>
            <p:spPr bwMode="auto">
              <a:xfrm>
                <a:off x="4141788" y="6042025"/>
                <a:ext cx="19050" cy="22225"/>
              </a:xfrm>
              <a:prstGeom prst="ellipse">
                <a:avLst/>
              </a:pr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18"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19"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p:spPr>
            <p:txBody>
              <a:bodyPr/>
              <a:lstStyle/>
              <a:p>
                <a:pPr eaLnBrk="0" fontAlgn="base" hangingPunct="0">
                  <a:spcBef>
                    <a:spcPct val="0"/>
                  </a:spcBef>
                  <a:spcAft>
                    <a:spcPct val="0"/>
                  </a:spcAft>
                  <a:defRPr/>
                </a:pPr>
                <a:endParaRPr lang="en-AU" sz="1800">
                  <a:solidFill>
                    <a:prstClr val="black"/>
                  </a:solidFill>
                </a:endParaRPr>
              </a:p>
            </p:txBody>
          </p:sp>
        </p:grpSp>
      </p:grpSp>
      <p:sp>
        <p:nvSpPr>
          <p:cNvPr id="3" name="Subtitle 2"/>
          <p:cNvSpPr>
            <a:spLocks noGrp="1"/>
          </p:cNvSpPr>
          <p:nvPr>
            <p:ph type="subTitle" idx="1"/>
          </p:nvPr>
        </p:nvSpPr>
        <p:spPr>
          <a:xfrm>
            <a:off x="478366" y="2168860"/>
            <a:ext cx="8161917" cy="3087372"/>
          </a:xfrm>
        </p:spPr>
        <p:txBody>
          <a:bodyPr numCol="2" spcCol="360000">
            <a:normAutofit/>
          </a:bodyPr>
          <a:lstStyle>
            <a:lvl1pPr marL="0" indent="0" algn="l">
              <a:lnSpc>
                <a:spcPct val="90000"/>
              </a:lnSpc>
              <a:spcBef>
                <a:spcPts val="3000"/>
              </a:spcBef>
              <a:buNone/>
              <a:defRPr sz="1600" b="1">
                <a:solidFill>
                  <a:schemeClr val="bg1"/>
                </a:solidFill>
              </a:defRPr>
            </a:lvl1pPr>
            <a:lvl2pPr marL="0" indent="0" algn="l">
              <a:lnSpc>
                <a:spcPct val="90000"/>
              </a:lnSpc>
              <a:spcBef>
                <a:spcPts val="0"/>
              </a:spcBef>
              <a:spcAft>
                <a:spcPts val="563"/>
              </a:spcAft>
              <a:buNone/>
              <a:defRPr sz="1600">
                <a:solidFill>
                  <a:schemeClr val="bg1"/>
                </a:solidFill>
              </a:defRPr>
            </a:lvl2pPr>
            <a:lvl3pPr marL="266400" indent="-266400" algn="l">
              <a:lnSpc>
                <a:spcPct val="90000"/>
              </a:lnSpc>
              <a:spcBef>
                <a:spcPts val="0"/>
              </a:spcBef>
              <a:buNone/>
              <a:tabLst>
                <a:tab pos="356400" algn="l"/>
              </a:tabLst>
              <a:defRPr sz="1600">
                <a:solidFill>
                  <a:schemeClr val="bg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subtitle style</a:t>
            </a:r>
            <a:endParaRPr lang="en-US" dirty="0"/>
          </a:p>
        </p:txBody>
      </p:sp>
      <p:sp>
        <p:nvSpPr>
          <p:cNvPr id="27" name="Text Placeholder 14"/>
          <p:cNvSpPr>
            <a:spLocks noGrp="1"/>
          </p:cNvSpPr>
          <p:nvPr>
            <p:ph type="body" sz="quarter" idx="17"/>
          </p:nvPr>
        </p:nvSpPr>
        <p:spPr>
          <a:xfrm>
            <a:off x="480000" y="5625959"/>
            <a:ext cx="6336000" cy="144000"/>
          </a:xfrm>
        </p:spPr>
        <p:txBody>
          <a:bodyPr anchor="ctr">
            <a:noAutofit/>
          </a:bodyPr>
          <a:lstStyle>
            <a:lvl1pPr marL="216000" marR="0" indent="-216000" algn="l" defTabSz="914400" rtl="0" eaLnBrk="1" fontAlgn="auto" latinLnBrk="0" hangingPunct="1">
              <a:lnSpc>
                <a:spcPct val="90000"/>
              </a:lnSpc>
              <a:spcBef>
                <a:spcPts val="600"/>
              </a:spcBef>
              <a:spcAft>
                <a:spcPts val="0"/>
              </a:spcAft>
              <a:buClrTx/>
              <a:buSzTx/>
              <a:buFontTx/>
              <a:buNone/>
              <a:tabLst/>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US"/>
              <a:t>Click to edit Master text styles</a:t>
            </a:r>
          </a:p>
        </p:txBody>
      </p:sp>
    </p:spTree>
    <p:extLst>
      <p:ext uri="{BB962C8B-B14F-4D97-AF65-F5344CB8AC3E}">
        <p14:creationId xmlns:p14="http://schemas.microsoft.com/office/powerpoint/2010/main" val="9984389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Thank You">
    <p:bg>
      <p:bgPr>
        <a:solidFill>
          <a:schemeClr val="accent1"/>
        </a:solidFill>
        <a:effectLst/>
      </p:bgPr>
    </p:bg>
    <p:spTree>
      <p:nvGrpSpPr>
        <p:cNvPr id="1" name=""/>
        <p:cNvGrpSpPr/>
        <p:nvPr/>
      </p:nvGrpSpPr>
      <p:grpSpPr>
        <a:xfrm>
          <a:off x="0" y="0"/>
          <a:ext cx="0" cy="0"/>
          <a:chOff x="0" y="0"/>
          <a:chExt cx="0" cy="0"/>
        </a:xfrm>
      </p:grpSpPr>
      <p:grpSp>
        <p:nvGrpSpPr>
          <p:cNvPr id="4" name="Group 13"/>
          <p:cNvGrpSpPr>
            <a:grpSpLocks/>
          </p:cNvGrpSpPr>
          <p:nvPr userDrawn="1"/>
        </p:nvGrpSpPr>
        <p:grpSpPr bwMode="auto">
          <a:xfrm>
            <a:off x="2118" y="5500688"/>
            <a:ext cx="12227983" cy="1357312"/>
            <a:chOff x="1497" y="5500319"/>
            <a:chExt cx="9170984" cy="1357681"/>
          </a:xfrm>
        </p:grpSpPr>
        <p:sp>
          <p:nvSpPr>
            <p:cNvPr id="5" name="Rectangle 4"/>
            <p:cNvSpPr/>
            <p:nvPr userDrawn="1"/>
          </p:nvSpPr>
          <p:spPr>
            <a:xfrm>
              <a:off x="1497" y="5940176"/>
              <a:ext cx="9158284" cy="917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sz="1800">
                <a:solidFill>
                  <a:srgbClr val="FFFFFF"/>
                </a:solidFill>
              </a:endParaRPr>
            </a:p>
          </p:txBody>
        </p:sp>
        <p:sp>
          <p:nvSpPr>
            <p:cNvPr id="6" name="Freeform 7"/>
            <p:cNvSpPr>
              <a:spLocks noEditPoints="1"/>
            </p:cNvSpPr>
            <p:nvPr userDrawn="1"/>
          </p:nvSpPr>
          <p:spPr bwMode="auto">
            <a:xfrm>
              <a:off x="1497" y="5563679"/>
              <a:ext cx="9170984" cy="932871"/>
            </a:xfrm>
            <a:custGeom>
              <a:avLst/>
              <a:gdLst>
                <a:gd name="T0" fmla="*/ 2147483646 w 2880"/>
                <a:gd name="T1" fmla="*/ 2147483646 h 293"/>
                <a:gd name="T2" fmla="*/ 0 w 2880"/>
                <a:gd name="T3" fmla="*/ 2147483646 h 293"/>
                <a:gd name="T4" fmla="*/ 0 w 2880"/>
                <a:gd name="T5" fmla="*/ 2147483646 h 293"/>
                <a:gd name="T6" fmla="*/ 2147483646 w 2880"/>
                <a:gd name="T7" fmla="*/ 2147483646 h 293"/>
                <a:gd name="T8" fmla="*/ 2147483646 w 2880"/>
                <a:gd name="T9" fmla="*/ 2147483646 h 293"/>
                <a:gd name="T10" fmla="*/ 2147483646 w 2880"/>
                <a:gd name="T11" fmla="*/ 0 h 293"/>
                <a:gd name="T12" fmla="*/ 2147483646 w 2880"/>
                <a:gd name="T13" fmla="*/ 0 h 293"/>
                <a:gd name="T14" fmla="*/ 2147483646 w 2880"/>
                <a:gd name="T15" fmla="*/ 2147483646 h 293"/>
                <a:gd name="T16" fmla="*/ 2147483646 w 2880"/>
                <a:gd name="T17" fmla="*/ 2147483646 h 293"/>
                <a:gd name="T18" fmla="*/ 2147483646 w 2880"/>
                <a:gd name="T19" fmla="*/ 2147483646 h 293"/>
                <a:gd name="T20" fmla="*/ 2147483646 w 2880"/>
                <a:gd name="T21" fmla="*/ 2147483646 h 293"/>
                <a:gd name="T22" fmla="*/ 2147483646 w 2880"/>
                <a:gd name="T23" fmla="*/ 0 h 2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80" h="293">
                  <a:moveTo>
                    <a:pt x="2313" y="117"/>
                  </a:moveTo>
                  <a:cubicBezTo>
                    <a:pt x="0" y="117"/>
                    <a:pt x="0" y="117"/>
                    <a:pt x="0" y="117"/>
                  </a:cubicBezTo>
                  <a:cubicBezTo>
                    <a:pt x="0" y="137"/>
                    <a:pt x="0" y="137"/>
                    <a:pt x="0" y="137"/>
                  </a:cubicBezTo>
                  <a:cubicBezTo>
                    <a:pt x="2030" y="137"/>
                    <a:pt x="2030" y="137"/>
                    <a:pt x="2030" y="137"/>
                  </a:cubicBezTo>
                  <a:cubicBezTo>
                    <a:pt x="2214" y="137"/>
                    <a:pt x="2274" y="132"/>
                    <a:pt x="2313" y="117"/>
                  </a:cubicBezTo>
                  <a:moveTo>
                    <a:pt x="2880" y="0"/>
                  </a:moveTo>
                  <a:cubicBezTo>
                    <a:pt x="2880" y="0"/>
                    <a:pt x="2880" y="0"/>
                    <a:pt x="2880" y="0"/>
                  </a:cubicBezTo>
                  <a:cubicBezTo>
                    <a:pt x="2880" y="117"/>
                    <a:pt x="2880" y="117"/>
                    <a:pt x="2880" y="117"/>
                  </a:cubicBezTo>
                  <a:cubicBezTo>
                    <a:pt x="2313" y="117"/>
                    <a:pt x="2313" y="117"/>
                    <a:pt x="2313" y="117"/>
                  </a:cubicBezTo>
                  <a:cubicBezTo>
                    <a:pt x="2411" y="197"/>
                    <a:pt x="2542" y="293"/>
                    <a:pt x="2784" y="293"/>
                  </a:cubicBezTo>
                  <a:cubicBezTo>
                    <a:pt x="2842" y="293"/>
                    <a:pt x="2880" y="293"/>
                    <a:pt x="2880" y="293"/>
                  </a:cubicBezTo>
                  <a:cubicBezTo>
                    <a:pt x="2880" y="0"/>
                    <a:pt x="2880" y="0"/>
                    <a:pt x="2880" y="0"/>
                  </a:cubicBezTo>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sz="1800">
                <a:solidFill>
                  <a:prstClr val="black"/>
                </a:solidFill>
              </a:endParaRPr>
            </a:p>
          </p:txBody>
        </p:sp>
        <p:sp>
          <p:nvSpPr>
            <p:cNvPr id="7" name="Freeform 8"/>
            <p:cNvSpPr>
              <a:spLocks noEditPoints="1"/>
            </p:cNvSpPr>
            <p:nvPr userDrawn="1"/>
          </p:nvSpPr>
          <p:spPr bwMode="auto">
            <a:xfrm>
              <a:off x="1497" y="5500319"/>
              <a:ext cx="9170984" cy="435093"/>
            </a:xfrm>
            <a:custGeom>
              <a:avLst/>
              <a:gdLst/>
              <a:ahLst/>
              <a:cxnLst>
                <a:cxn ang="0">
                  <a:pos x="2880" y="20"/>
                </a:cxn>
                <a:cxn ang="0">
                  <a:pos x="2789" y="20"/>
                </a:cxn>
                <a:cxn ang="0">
                  <a:pos x="2313" y="137"/>
                </a:cxn>
                <a:cxn ang="0">
                  <a:pos x="2313" y="137"/>
                </a:cxn>
                <a:cxn ang="0">
                  <a:pos x="2880" y="137"/>
                </a:cxn>
                <a:cxn ang="0">
                  <a:pos x="2880" y="20"/>
                </a:cxn>
                <a:cxn ang="0">
                  <a:pos x="1860" y="0"/>
                </a:cxn>
                <a:cxn ang="0">
                  <a:pos x="0" y="0"/>
                </a:cxn>
                <a:cxn ang="0">
                  <a:pos x="0" y="137"/>
                </a:cxn>
                <a:cxn ang="0">
                  <a:pos x="2313" y="137"/>
                </a:cxn>
                <a:cxn ang="0">
                  <a:pos x="2313" y="137"/>
                </a:cxn>
                <a:cxn ang="0">
                  <a:pos x="2313" y="137"/>
                </a:cxn>
                <a:cxn ang="0">
                  <a:pos x="2313" y="137"/>
                </a:cxn>
                <a:cxn ang="0">
                  <a:pos x="1860" y="0"/>
                </a:cxn>
              </a:cxnLst>
              <a:rect l="0" t="0" r="r" b="b"/>
              <a:pathLst>
                <a:path w="2880" h="137">
                  <a:moveTo>
                    <a:pt x="2880" y="20"/>
                  </a:moveTo>
                  <a:cubicBezTo>
                    <a:pt x="2789" y="20"/>
                    <a:pt x="2789" y="20"/>
                    <a:pt x="2789" y="20"/>
                  </a:cubicBezTo>
                  <a:cubicBezTo>
                    <a:pt x="2500" y="20"/>
                    <a:pt x="2393" y="107"/>
                    <a:pt x="2313" y="137"/>
                  </a:cubicBezTo>
                  <a:cubicBezTo>
                    <a:pt x="2313" y="137"/>
                    <a:pt x="2313" y="137"/>
                    <a:pt x="2313" y="137"/>
                  </a:cubicBezTo>
                  <a:cubicBezTo>
                    <a:pt x="2880" y="137"/>
                    <a:pt x="2880" y="137"/>
                    <a:pt x="2880" y="137"/>
                  </a:cubicBezTo>
                  <a:cubicBezTo>
                    <a:pt x="2880" y="20"/>
                    <a:pt x="2880" y="20"/>
                    <a:pt x="2880" y="20"/>
                  </a:cubicBezTo>
                  <a:moveTo>
                    <a:pt x="1860" y="0"/>
                  </a:moveTo>
                  <a:cubicBezTo>
                    <a:pt x="0" y="0"/>
                    <a:pt x="0" y="0"/>
                    <a:pt x="0" y="0"/>
                  </a:cubicBezTo>
                  <a:cubicBezTo>
                    <a:pt x="0" y="137"/>
                    <a:pt x="0" y="137"/>
                    <a:pt x="0" y="137"/>
                  </a:cubicBezTo>
                  <a:cubicBezTo>
                    <a:pt x="2313" y="137"/>
                    <a:pt x="2313" y="137"/>
                    <a:pt x="2313" y="137"/>
                  </a:cubicBezTo>
                  <a:cubicBezTo>
                    <a:pt x="2313" y="137"/>
                    <a:pt x="2313" y="137"/>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w="9525">
              <a:noFill/>
              <a:round/>
              <a:headEnd/>
              <a:tailEnd/>
            </a:ln>
          </p:spPr>
          <p:txBody>
            <a:bodyPr/>
            <a:lstStyle/>
            <a:p>
              <a:pPr>
                <a:defRPr/>
              </a:pPr>
              <a:endParaRPr lang="en-AU" sz="1800">
                <a:solidFill>
                  <a:prstClr val="black"/>
                </a:solidFill>
              </a:endParaRPr>
            </a:p>
          </p:txBody>
        </p:sp>
        <p:sp>
          <p:nvSpPr>
            <p:cNvPr id="8" name="Freeform 9"/>
            <p:cNvSpPr>
              <a:spLocks/>
            </p:cNvSpPr>
            <p:nvPr userDrawn="1"/>
          </p:nvSpPr>
          <p:spPr bwMode="auto">
            <a:xfrm>
              <a:off x="1497" y="5563679"/>
              <a:ext cx="7365906" cy="432734"/>
            </a:xfrm>
            <a:custGeom>
              <a:avLst/>
              <a:gdLst>
                <a:gd name="T0" fmla="*/ 2147483646 w 2313"/>
                <a:gd name="T1" fmla="*/ 2147483646 h 136"/>
                <a:gd name="T2" fmla="*/ 2147483646 w 2313"/>
                <a:gd name="T3" fmla="*/ 0 h 136"/>
                <a:gd name="T4" fmla="*/ 0 w 2313"/>
                <a:gd name="T5" fmla="*/ 0 h 136"/>
                <a:gd name="T6" fmla="*/ 0 w 2313"/>
                <a:gd name="T7" fmla="*/ 2147483646 h 136"/>
                <a:gd name="T8" fmla="*/ 2147483646 w 2313"/>
                <a:gd name="T9" fmla="*/ 2147483646 h 136"/>
                <a:gd name="T10" fmla="*/ 2147483646 w 2313"/>
                <a:gd name="T11" fmla="*/ 2147483646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sz="1800">
                <a:solidFill>
                  <a:prstClr val="black"/>
                </a:solidFill>
              </a:endParaRPr>
            </a:p>
          </p:txBody>
        </p:sp>
        <p:sp>
          <p:nvSpPr>
            <p:cNvPr id="9" name="Freeform 10"/>
            <p:cNvSpPr>
              <a:spLocks/>
            </p:cNvSpPr>
            <p:nvPr userDrawn="1"/>
          </p:nvSpPr>
          <p:spPr bwMode="auto">
            <a:xfrm>
              <a:off x="7367402" y="5563679"/>
              <a:ext cx="1805078" cy="869511"/>
            </a:xfrm>
            <a:custGeom>
              <a:avLst/>
              <a:gdLst>
                <a:gd name="T0" fmla="*/ 2147483646 w 567"/>
                <a:gd name="T1" fmla="*/ 0 h 273"/>
                <a:gd name="T2" fmla="*/ 0 w 567"/>
                <a:gd name="T3" fmla="*/ 2147483646 h 273"/>
                <a:gd name="T4" fmla="*/ 2147483646 w 567"/>
                <a:gd name="T5" fmla="*/ 2147483646 h 273"/>
                <a:gd name="T6" fmla="*/ 2147483646 w 567"/>
                <a:gd name="T7" fmla="*/ 2147483646 h 273"/>
                <a:gd name="T8" fmla="*/ 2147483646 w 567"/>
                <a:gd name="T9" fmla="*/ 0 h 273"/>
                <a:gd name="T10" fmla="*/ 2147483646 w 567"/>
                <a:gd name="T11" fmla="*/ 0 h 2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sz="1800">
                <a:solidFill>
                  <a:prstClr val="black"/>
                </a:solidFill>
              </a:endParaRPr>
            </a:p>
          </p:txBody>
        </p:sp>
        <p:pic>
          <p:nvPicPr>
            <p:cNvPr id="10" name="Picture 7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69275" y="5675743"/>
              <a:ext cx="655638"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9"/>
            <p:cNvGrpSpPr/>
            <p:nvPr userDrawn="1"/>
          </p:nvGrpSpPr>
          <p:grpSpPr>
            <a:xfrm>
              <a:off x="360000" y="5807505"/>
              <a:ext cx="814388" cy="95250"/>
              <a:chOff x="3495675" y="5969000"/>
              <a:chExt cx="814388" cy="95250"/>
            </a:xfrm>
            <a:solidFill>
              <a:schemeClr val="accent1"/>
            </a:solidFill>
          </p:grpSpPr>
          <p:sp>
            <p:nvSpPr>
              <p:cNvPr id="12"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solidFill>
                    <a:prstClr val="black"/>
                  </a:solidFill>
                </a:endParaRPr>
              </a:p>
            </p:txBody>
          </p:sp>
          <p:sp>
            <p:nvSpPr>
              <p:cNvPr id="13"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solidFill>
                    <a:prstClr val="black"/>
                  </a:solidFill>
                </a:endParaRPr>
              </a:p>
            </p:txBody>
          </p:sp>
          <p:sp>
            <p:nvSpPr>
              <p:cNvPr id="14" name="Freeform 13"/>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solidFill>
                    <a:prstClr val="black"/>
                  </a:solidFill>
                </a:endParaRPr>
              </a:p>
            </p:txBody>
          </p:sp>
          <p:sp>
            <p:nvSpPr>
              <p:cNvPr id="15" name="Oval 14"/>
              <p:cNvSpPr>
                <a:spLocks noChangeArrowheads="1"/>
              </p:cNvSpPr>
              <p:nvPr/>
            </p:nvSpPr>
            <p:spPr bwMode="auto">
              <a:xfrm>
                <a:off x="3819525" y="6042025"/>
                <a:ext cx="19050" cy="22225"/>
              </a:xfrm>
              <a:prstGeom prst="ellipse">
                <a:avLst/>
              </a:prstGeom>
              <a:grpFill/>
              <a:ln>
                <a:noFill/>
              </a:ln>
            </p:spPr>
            <p:txBody>
              <a:bodyPr/>
              <a:lstStyle/>
              <a:p>
                <a:pPr>
                  <a:defRPr/>
                </a:pPr>
                <a:endParaRPr lang="en-AU" sz="1800">
                  <a:solidFill>
                    <a:prstClr val="black"/>
                  </a:solidFill>
                </a:endParaRPr>
              </a:p>
            </p:txBody>
          </p:sp>
          <p:sp>
            <p:nvSpPr>
              <p:cNvPr id="16" name="Freeform 15"/>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p:spPr>
            <p:txBody>
              <a:bodyPr/>
              <a:lstStyle/>
              <a:p>
                <a:pPr>
                  <a:defRPr/>
                </a:pPr>
                <a:endParaRPr lang="en-AU" sz="1800">
                  <a:solidFill>
                    <a:prstClr val="black"/>
                  </a:solidFill>
                </a:endParaRPr>
              </a:p>
            </p:txBody>
          </p:sp>
          <p:sp>
            <p:nvSpPr>
              <p:cNvPr id="17" name="Freeform 16"/>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p:spPr>
            <p:txBody>
              <a:bodyPr/>
              <a:lstStyle/>
              <a:p>
                <a:pPr>
                  <a:defRPr/>
                </a:pPr>
                <a:endParaRPr lang="en-AU" sz="1800">
                  <a:solidFill>
                    <a:prstClr val="black"/>
                  </a:solidFill>
                </a:endParaRPr>
              </a:p>
            </p:txBody>
          </p:sp>
          <p:sp>
            <p:nvSpPr>
              <p:cNvPr id="18" name="Freeform 17"/>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p:spPr>
            <p:txBody>
              <a:bodyPr/>
              <a:lstStyle/>
              <a:p>
                <a:pPr>
                  <a:defRPr/>
                </a:pPr>
                <a:endParaRPr lang="en-AU" sz="1800">
                  <a:solidFill>
                    <a:prstClr val="black"/>
                  </a:solidFill>
                </a:endParaRPr>
              </a:p>
            </p:txBody>
          </p:sp>
          <p:sp>
            <p:nvSpPr>
              <p:cNvPr id="19" name="Freeform 18"/>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p:spPr>
            <p:txBody>
              <a:bodyPr/>
              <a:lstStyle/>
              <a:p>
                <a:pPr>
                  <a:defRPr/>
                </a:pPr>
                <a:endParaRPr lang="en-AU" sz="1800">
                  <a:solidFill>
                    <a:prstClr val="black"/>
                  </a:solidFill>
                </a:endParaRPr>
              </a:p>
            </p:txBody>
          </p:sp>
          <p:sp>
            <p:nvSpPr>
              <p:cNvPr id="20" name="Freeform 19"/>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p:spPr>
            <p:txBody>
              <a:bodyPr/>
              <a:lstStyle/>
              <a:p>
                <a:pPr>
                  <a:defRPr/>
                </a:pPr>
                <a:endParaRPr lang="en-AU" sz="1800">
                  <a:solidFill>
                    <a:prstClr val="black"/>
                  </a:solidFill>
                </a:endParaRPr>
              </a:p>
            </p:txBody>
          </p:sp>
          <p:sp>
            <p:nvSpPr>
              <p:cNvPr id="21" name="Oval 35"/>
              <p:cNvSpPr>
                <a:spLocks noChangeArrowheads="1"/>
              </p:cNvSpPr>
              <p:nvPr/>
            </p:nvSpPr>
            <p:spPr bwMode="auto">
              <a:xfrm>
                <a:off x="4141788" y="6042025"/>
                <a:ext cx="19050" cy="22225"/>
              </a:xfrm>
              <a:prstGeom prst="ellipse">
                <a:avLst/>
              </a:prstGeom>
              <a:grpFill/>
              <a:ln>
                <a:noFill/>
              </a:ln>
            </p:spPr>
            <p:txBody>
              <a:bodyPr/>
              <a:lstStyle/>
              <a:p>
                <a:pPr>
                  <a:defRPr/>
                </a:pPr>
                <a:endParaRPr lang="en-AU" sz="1800">
                  <a:solidFill>
                    <a:prstClr val="black"/>
                  </a:solidFill>
                </a:endParaRPr>
              </a:p>
            </p:txBody>
          </p:sp>
          <p:sp>
            <p:nvSpPr>
              <p:cNvPr id="22"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p:spPr>
            <p:txBody>
              <a:bodyPr/>
              <a:lstStyle/>
              <a:p>
                <a:pPr>
                  <a:defRPr/>
                </a:pPr>
                <a:endParaRPr lang="en-AU" sz="1800">
                  <a:solidFill>
                    <a:prstClr val="black"/>
                  </a:solidFill>
                </a:endParaRPr>
              </a:p>
            </p:txBody>
          </p:sp>
          <p:sp>
            <p:nvSpPr>
              <p:cNvPr id="23"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p:spPr>
            <p:txBody>
              <a:bodyPr/>
              <a:lstStyle/>
              <a:p>
                <a:pPr>
                  <a:defRPr/>
                </a:pPr>
                <a:endParaRPr lang="en-AU" sz="1800">
                  <a:solidFill>
                    <a:prstClr val="black"/>
                  </a:solidFill>
                </a:endParaRPr>
              </a:p>
            </p:txBody>
          </p:sp>
        </p:grpSp>
      </p:grpSp>
      <p:sp>
        <p:nvSpPr>
          <p:cNvPr id="3" name="Subtitle 2"/>
          <p:cNvSpPr>
            <a:spLocks noGrp="1"/>
          </p:cNvSpPr>
          <p:nvPr>
            <p:ph type="subTitle" idx="1"/>
          </p:nvPr>
        </p:nvSpPr>
        <p:spPr>
          <a:xfrm>
            <a:off x="478366" y="2168860"/>
            <a:ext cx="8161917" cy="3087372"/>
          </a:xfrm>
        </p:spPr>
        <p:txBody>
          <a:bodyPr numCol="2" spcCol="360000">
            <a:normAutofit/>
          </a:bodyPr>
          <a:lstStyle>
            <a:lvl1pPr marL="0" indent="0" algn="l">
              <a:lnSpc>
                <a:spcPct val="90000"/>
              </a:lnSpc>
              <a:spcBef>
                <a:spcPts val="3000"/>
              </a:spcBef>
              <a:buNone/>
              <a:defRPr sz="1600" b="1">
                <a:solidFill>
                  <a:schemeClr val="bg1"/>
                </a:solidFill>
              </a:defRPr>
            </a:lvl1pPr>
            <a:lvl2pPr marL="0" indent="0" algn="l">
              <a:lnSpc>
                <a:spcPct val="90000"/>
              </a:lnSpc>
              <a:spcBef>
                <a:spcPts val="0"/>
              </a:spcBef>
              <a:spcAft>
                <a:spcPts val="563"/>
              </a:spcAft>
              <a:buNone/>
              <a:defRPr sz="1600">
                <a:solidFill>
                  <a:schemeClr val="bg1"/>
                </a:solidFill>
              </a:defRPr>
            </a:lvl2pPr>
            <a:lvl3pPr marL="266400" indent="-266400" algn="l">
              <a:lnSpc>
                <a:spcPct val="90000"/>
              </a:lnSpc>
              <a:spcBef>
                <a:spcPts val="0"/>
              </a:spcBef>
              <a:buNone/>
              <a:tabLst>
                <a:tab pos="356400" algn="l"/>
              </a:tabLst>
              <a:defRPr sz="1600">
                <a:solidFill>
                  <a:schemeClr val="bg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subtitle style</a:t>
            </a:r>
            <a:endParaRPr lang="en-US" dirty="0"/>
          </a:p>
        </p:txBody>
      </p:sp>
      <p:sp>
        <p:nvSpPr>
          <p:cNvPr id="27" name="Text Placeholder 14"/>
          <p:cNvSpPr>
            <a:spLocks noGrp="1"/>
          </p:cNvSpPr>
          <p:nvPr>
            <p:ph type="body" sz="quarter" idx="17"/>
          </p:nvPr>
        </p:nvSpPr>
        <p:spPr>
          <a:xfrm>
            <a:off x="480000" y="5625959"/>
            <a:ext cx="6336000" cy="144000"/>
          </a:xfrm>
        </p:spPr>
        <p:txBody>
          <a:bodyPr anchor="ctr">
            <a:noAutofit/>
          </a:bodyPr>
          <a:lstStyle>
            <a:lvl1pPr>
              <a:buFontTx/>
              <a:buNone/>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US"/>
              <a:t>Click to edit Master text styles</a:t>
            </a:r>
          </a:p>
        </p:txBody>
      </p:sp>
    </p:spTree>
    <p:extLst>
      <p:ext uri="{BB962C8B-B14F-4D97-AF65-F5344CB8AC3E}">
        <p14:creationId xmlns:p14="http://schemas.microsoft.com/office/powerpoint/2010/main" val="23799116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Title Slide + Collaborator logos">
    <p:bg>
      <p:bgPr>
        <a:solidFill>
          <a:schemeClr val="accent1"/>
        </a:solidFill>
        <a:effectLst/>
      </p:bgPr>
    </p:bg>
    <p:spTree>
      <p:nvGrpSpPr>
        <p:cNvPr id="1" name=""/>
        <p:cNvGrpSpPr/>
        <p:nvPr/>
      </p:nvGrpSpPr>
      <p:grpSpPr>
        <a:xfrm>
          <a:off x="0" y="0"/>
          <a:ext cx="0" cy="0"/>
          <a:chOff x="0" y="0"/>
          <a:chExt cx="0" cy="0"/>
        </a:xfrm>
      </p:grpSpPr>
      <p:grpSp>
        <p:nvGrpSpPr>
          <p:cNvPr id="5" name="Group 13"/>
          <p:cNvGrpSpPr>
            <a:grpSpLocks/>
          </p:cNvGrpSpPr>
          <p:nvPr userDrawn="1"/>
        </p:nvGrpSpPr>
        <p:grpSpPr bwMode="auto">
          <a:xfrm>
            <a:off x="2118" y="5500688"/>
            <a:ext cx="12227983" cy="1357312"/>
            <a:chOff x="1497" y="5500319"/>
            <a:chExt cx="9170984" cy="1357681"/>
          </a:xfrm>
        </p:grpSpPr>
        <p:sp>
          <p:nvSpPr>
            <p:cNvPr id="6" name="Rectangle 5"/>
            <p:cNvSpPr/>
            <p:nvPr userDrawn="1"/>
          </p:nvSpPr>
          <p:spPr>
            <a:xfrm>
              <a:off x="1497" y="5940176"/>
              <a:ext cx="9158284" cy="917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sz="1800">
                <a:solidFill>
                  <a:srgbClr val="FFFFFF"/>
                </a:solidFill>
              </a:endParaRPr>
            </a:p>
          </p:txBody>
        </p:sp>
        <p:sp>
          <p:nvSpPr>
            <p:cNvPr id="7" name="Freeform 7"/>
            <p:cNvSpPr>
              <a:spLocks noEditPoints="1"/>
            </p:cNvSpPr>
            <p:nvPr userDrawn="1"/>
          </p:nvSpPr>
          <p:spPr bwMode="auto">
            <a:xfrm>
              <a:off x="1497" y="5563679"/>
              <a:ext cx="9170984" cy="932871"/>
            </a:xfrm>
            <a:custGeom>
              <a:avLst/>
              <a:gdLst>
                <a:gd name="T0" fmla="*/ 2147483646 w 2880"/>
                <a:gd name="T1" fmla="*/ 2147483646 h 293"/>
                <a:gd name="T2" fmla="*/ 0 w 2880"/>
                <a:gd name="T3" fmla="*/ 2147483646 h 293"/>
                <a:gd name="T4" fmla="*/ 0 w 2880"/>
                <a:gd name="T5" fmla="*/ 2147483646 h 293"/>
                <a:gd name="T6" fmla="*/ 2147483646 w 2880"/>
                <a:gd name="T7" fmla="*/ 2147483646 h 293"/>
                <a:gd name="T8" fmla="*/ 2147483646 w 2880"/>
                <a:gd name="T9" fmla="*/ 2147483646 h 293"/>
                <a:gd name="T10" fmla="*/ 2147483646 w 2880"/>
                <a:gd name="T11" fmla="*/ 0 h 293"/>
                <a:gd name="T12" fmla="*/ 2147483646 w 2880"/>
                <a:gd name="T13" fmla="*/ 0 h 293"/>
                <a:gd name="T14" fmla="*/ 2147483646 w 2880"/>
                <a:gd name="T15" fmla="*/ 2147483646 h 293"/>
                <a:gd name="T16" fmla="*/ 2147483646 w 2880"/>
                <a:gd name="T17" fmla="*/ 2147483646 h 293"/>
                <a:gd name="T18" fmla="*/ 2147483646 w 2880"/>
                <a:gd name="T19" fmla="*/ 2147483646 h 293"/>
                <a:gd name="T20" fmla="*/ 2147483646 w 2880"/>
                <a:gd name="T21" fmla="*/ 2147483646 h 293"/>
                <a:gd name="T22" fmla="*/ 2147483646 w 2880"/>
                <a:gd name="T23" fmla="*/ 0 h 2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80" h="293">
                  <a:moveTo>
                    <a:pt x="2313" y="117"/>
                  </a:moveTo>
                  <a:cubicBezTo>
                    <a:pt x="0" y="117"/>
                    <a:pt x="0" y="117"/>
                    <a:pt x="0" y="117"/>
                  </a:cubicBezTo>
                  <a:cubicBezTo>
                    <a:pt x="0" y="137"/>
                    <a:pt x="0" y="137"/>
                    <a:pt x="0" y="137"/>
                  </a:cubicBezTo>
                  <a:cubicBezTo>
                    <a:pt x="2030" y="137"/>
                    <a:pt x="2030" y="137"/>
                    <a:pt x="2030" y="137"/>
                  </a:cubicBezTo>
                  <a:cubicBezTo>
                    <a:pt x="2214" y="137"/>
                    <a:pt x="2274" y="132"/>
                    <a:pt x="2313" y="117"/>
                  </a:cubicBezTo>
                  <a:moveTo>
                    <a:pt x="2880" y="0"/>
                  </a:moveTo>
                  <a:cubicBezTo>
                    <a:pt x="2880" y="0"/>
                    <a:pt x="2880" y="0"/>
                    <a:pt x="2880" y="0"/>
                  </a:cubicBezTo>
                  <a:cubicBezTo>
                    <a:pt x="2880" y="117"/>
                    <a:pt x="2880" y="117"/>
                    <a:pt x="2880" y="117"/>
                  </a:cubicBezTo>
                  <a:cubicBezTo>
                    <a:pt x="2313" y="117"/>
                    <a:pt x="2313" y="117"/>
                    <a:pt x="2313" y="117"/>
                  </a:cubicBezTo>
                  <a:cubicBezTo>
                    <a:pt x="2411" y="197"/>
                    <a:pt x="2542" y="293"/>
                    <a:pt x="2784" y="293"/>
                  </a:cubicBezTo>
                  <a:cubicBezTo>
                    <a:pt x="2842" y="293"/>
                    <a:pt x="2880" y="293"/>
                    <a:pt x="2880" y="293"/>
                  </a:cubicBezTo>
                  <a:cubicBezTo>
                    <a:pt x="2880" y="0"/>
                    <a:pt x="2880" y="0"/>
                    <a:pt x="2880" y="0"/>
                  </a:cubicBezTo>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sz="1800">
                <a:solidFill>
                  <a:prstClr val="black"/>
                </a:solidFill>
              </a:endParaRPr>
            </a:p>
          </p:txBody>
        </p:sp>
        <p:sp>
          <p:nvSpPr>
            <p:cNvPr id="8" name="Freeform 8"/>
            <p:cNvSpPr>
              <a:spLocks noEditPoints="1"/>
            </p:cNvSpPr>
            <p:nvPr userDrawn="1"/>
          </p:nvSpPr>
          <p:spPr bwMode="auto">
            <a:xfrm>
              <a:off x="1497" y="5500319"/>
              <a:ext cx="9170984" cy="435093"/>
            </a:xfrm>
            <a:custGeom>
              <a:avLst/>
              <a:gdLst/>
              <a:ahLst/>
              <a:cxnLst>
                <a:cxn ang="0">
                  <a:pos x="2880" y="20"/>
                </a:cxn>
                <a:cxn ang="0">
                  <a:pos x="2789" y="20"/>
                </a:cxn>
                <a:cxn ang="0">
                  <a:pos x="2313" y="137"/>
                </a:cxn>
                <a:cxn ang="0">
                  <a:pos x="2313" y="137"/>
                </a:cxn>
                <a:cxn ang="0">
                  <a:pos x="2880" y="137"/>
                </a:cxn>
                <a:cxn ang="0">
                  <a:pos x="2880" y="20"/>
                </a:cxn>
                <a:cxn ang="0">
                  <a:pos x="1860" y="0"/>
                </a:cxn>
                <a:cxn ang="0">
                  <a:pos x="0" y="0"/>
                </a:cxn>
                <a:cxn ang="0">
                  <a:pos x="0" y="137"/>
                </a:cxn>
                <a:cxn ang="0">
                  <a:pos x="2313" y="137"/>
                </a:cxn>
                <a:cxn ang="0">
                  <a:pos x="2313" y="137"/>
                </a:cxn>
                <a:cxn ang="0">
                  <a:pos x="2313" y="137"/>
                </a:cxn>
                <a:cxn ang="0">
                  <a:pos x="2313" y="137"/>
                </a:cxn>
                <a:cxn ang="0">
                  <a:pos x="1860" y="0"/>
                </a:cxn>
              </a:cxnLst>
              <a:rect l="0" t="0" r="r" b="b"/>
              <a:pathLst>
                <a:path w="2880" h="137">
                  <a:moveTo>
                    <a:pt x="2880" y="20"/>
                  </a:moveTo>
                  <a:cubicBezTo>
                    <a:pt x="2789" y="20"/>
                    <a:pt x="2789" y="20"/>
                    <a:pt x="2789" y="20"/>
                  </a:cubicBezTo>
                  <a:cubicBezTo>
                    <a:pt x="2500" y="20"/>
                    <a:pt x="2393" y="107"/>
                    <a:pt x="2313" y="137"/>
                  </a:cubicBezTo>
                  <a:cubicBezTo>
                    <a:pt x="2313" y="137"/>
                    <a:pt x="2313" y="137"/>
                    <a:pt x="2313" y="137"/>
                  </a:cubicBezTo>
                  <a:cubicBezTo>
                    <a:pt x="2880" y="137"/>
                    <a:pt x="2880" y="137"/>
                    <a:pt x="2880" y="137"/>
                  </a:cubicBezTo>
                  <a:cubicBezTo>
                    <a:pt x="2880" y="20"/>
                    <a:pt x="2880" y="20"/>
                    <a:pt x="2880" y="20"/>
                  </a:cubicBezTo>
                  <a:moveTo>
                    <a:pt x="1860" y="0"/>
                  </a:moveTo>
                  <a:cubicBezTo>
                    <a:pt x="0" y="0"/>
                    <a:pt x="0" y="0"/>
                    <a:pt x="0" y="0"/>
                  </a:cubicBezTo>
                  <a:cubicBezTo>
                    <a:pt x="0" y="137"/>
                    <a:pt x="0" y="137"/>
                    <a:pt x="0" y="137"/>
                  </a:cubicBezTo>
                  <a:cubicBezTo>
                    <a:pt x="2313" y="137"/>
                    <a:pt x="2313" y="137"/>
                    <a:pt x="2313" y="137"/>
                  </a:cubicBezTo>
                  <a:cubicBezTo>
                    <a:pt x="2313" y="137"/>
                    <a:pt x="2313" y="137"/>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w="9525">
              <a:noFill/>
              <a:round/>
              <a:headEnd/>
              <a:tailEnd/>
            </a:ln>
          </p:spPr>
          <p:txBody>
            <a:bodyPr/>
            <a:lstStyle/>
            <a:p>
              <a:pPr>
                <a:defRPr/>
              </a:pPr>
              <a:endParaRPr lang="en-AU" sz="1800">
                <a:solidFill>
                  <a:prstClr val="black"/>
                </a:solidFill>
              </a:endParaRPr>
            </a:p>
          </p:txBody>
        </p:sp>
        <p:sp>
          <p:nvSpPr>
            <p:cNvPr id="9" name="Freeform 9"/>
            <p:cNvSpPr>
              <a:spLocks/>
            </p:cNvSpPr>
            <p:nvPr userDrawn="1"/>
          </p:nvSpPr>
          <p:spPr bwMode="auto">
            <a:xfrm>
              <a:off x="1497" y="5563679"/>
              <a:ext cx="7365906" cy="432734"/>
            </a:xfrm>
            <a:custGeom>
              <a:avLst/>
              <a:gdLst>
                <a:gd name="T0" fmla="*/ 2147483646 w 2313"/>
                <a:gd name="T1" fmla="*/ 2147483646 h 136"/>
                <a:gd name="T2" fmla="*/ 2147483646 w 2313"/>
                <a:gd name="T3" fmla="*/ 0 h 136"/>
                <a:gd name="T4" fmla="*/ 0 w 2313"/>
                <a:gd name="T5" fmla="*/ 0 h 136"/>
                <a:gd name="T6" fmla="*/ 0 w 2313"/>
                <a:gd name="T7" fmla="*/ 2147483646 h 136"/>
                <a:gd name="T8" fmla="*/ 2147483646 w 2313"/>
                <a:gd name="T9" fmla="*/ 2147483646 h 136"/>
                <a:gd name="T10" fmla="*/ 2147483646 w 2313"/>
                <a:gd name="T11" fmla="*/ 2147483646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sz="1800">
                <a:solidFill>
                  <a:prstClr val="black"/>
                </a:solidFill>
              </a:endParaRPr>
            </a:p>
          </p:txBody>
        </p:sp>
        <p:sp>
          <p:nvSpPr>
            <p:cNvPr id="10" name="Freeform 10"/>
            <p:cNvSpPr>
              <a:spLocks/>
            </p:cNvSpPr>
            <p:nvPr userDrawn="1"/>
          </p:nvSpPr>
          <p:spPr bwMode="auto">
            <a:xfrm>
              <a:off x="7367402" y="5563679"/>
              <a:ext cx="1805078" cy="869511"/>
            </a:xfrm>
            <a:custGeom>
              <a:avLst/>
              <a:gdLst>
                <a:gd name="T0" fmla="*/ 2147483646 w 567"/>
                <a:gd name="T1" fmla="*/ 0 h 273"/>
                <a:gd name="T2" fmla="*/ 0 w 567"/>
                <a:gd name="T3" fmla="*/ 2147483646 h 273"/>
                <a:gd name="T4" fmla="*/ 2147483646 w 567"/>
                <a:gd name="T5" fmla="*/ 2147483646 h 273"/>
                <a:gd name="T6" fmla="*/ 2147483646 w 567"/>
                <a:gd name="T7" fmla="*/ 2147483646 h 273"/>
                <a:gd name="T8" fmla="*/ 2147483646 w 567"/>
                <a:gd name="T9" fmla="*/ 0 h 273"/>
                <a:gd name="T10" fmla="*/ 2147483646 w 567"/>
                <a:gd name="T11" fmla="*/ 0 h 2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sz="1800">
                <a:solidFill>
                  <a:prstClr val="black"/>
                </a:solidFill>
              </a:endParaRPr>
            </a:p>
          </p:txBody>
        </p:sp>
        <p:pic>
          <p:nvPicPr>
            <p:cNvPr id="11" name="Picture 7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69275" y="5675743"/>
              <a:ext cx="655638"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9"/>
            <p:cNvGrpSpPr/>
            <p:nvPr userDrawn="1"/>
          </p:nvGrpSpPr>
          <p:grpSpPr>
            <a:xfrm>
              <a:off x="360000" y="5807505"/>
              <a:ext cx="814388" cy="95250"/>
              <a:chOff x="3495675" y="5969000"/>
              <a:chExt cx="814388" cy="95250"/>
            </a:xfrm>
            <a:solidFill>
              <a:schemeClr val="accent1"/>
            </a:solidFill>
          </p:grpSpPr>
          <p:sp>
            <p:nvSpPr>
              <p:cNvPr id="13"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solidFill>
                    <a:prstClr val="black"/>
                  </a:solidFill>
                </a:endParaRPr>
              </a:p>
            </p:txBody>
          </p:sp>
          <p:sp>
            <p:nvSpPr>
              <p:cNvPr id="14"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solidFill>
                    <a:prstClr val="black"/>
                  </a:solidFill>
                </a:endParaRPr>
              </a:p>
            </p:txBody>
          </p:sp>
          <p:sp>
            <p:nvSpPr>
              <p:cNvPr id="15" name="Freeform 14"/>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solidFill>
                    <a:prstClr val="black"/>
                  </a:solidFill>
                </a:endParaRPr>
              </a:p>
            </p:txBody>
          </p:sp>
          <p:sp>
            <p:nvSpPr>
              <p:cNvPr id="16" name="Oval 15"/>
              <p:cNvSpPr>
                <a:spLocks noChangeArrowheads="1"/>
              </p:cNvSpPr>
              <p:nvPr/>
            </p:nvSpPr>
            <p:spPr bwMode="auto">
              <a:xfrm>
                <a:off x="3819525" y="6042025"/>
                <a:ext cx="19050" cy="22225"/>
              </a:xfrm>
              <a:prstGeom prst="ellipse">
                <a:avLst/>
              </a:prstGeom>
              <a:grpFill/>
              <a:ln>
                <a:noFill/>
              </a:ln>
            </p:spPr>
            <p:txBody>
              <a:bodyPr/>
              <a:lstStyle/>
              <a:p>
                <a:pPr>
                  <a:defRPr/>
                </a:pPr>
                <a:endParaRPr lang="en-AU" sz="1800">
                  <a:solidFill>
                    <a:prstClr val="black"/>
                  </a:solidFill>
                </a:endParaRPr>
              </a:p>
            </p:txBody>
          </p:sp>
          <p:sp>
            <p:nvSpPr>
              <p:cNvPr id="17" name="Freeform 16"/>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p:spPr>
            <p:txBody>
              <a:bodyPr/>
              <a:lstStyle/>
              <a:p>
                <a:pPr>
                  <a:defRPr/>
                </a:pPr>
                <a:endParaRPr lang="en-AU" sz="1800">
                  <a:solidFill>
                    <a:prstClr val="black"/>
                  </a:solidFill>
                </a:endParaRPr>
              </a:p>
            </p:txBody>
          </p:sp>
          <p:sp>
            <p:nvSpPr>
              <p:cNvPr id="18" name="Freeform 17"/>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p:spPr>
            <p:txBody>
              <a:bodyPr/>
              <a:lstStyle/>
              <a:p>
                <a:pPr>
                  <a:defRPr/>
                </a:pPr>
                <a:endParaRPr lang="en-AU" sz="1800">
                  <a:solidFill>
                    <a:prstClr val="black"/>
                  </a:solidFill>
                </a:endParaRPr>
              </a:p>
            </p:txBody>
          </p:sp>
          <p:sp>
            <p:nvSpPr>
              <p:cNvPr id="19" name="Freeform 18"/>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p:spPr>
            <p:txBody>
              <a:bodyPr/>
              <a:lstStyle/>
              <a:p>
                <a:pPr>
                  <a:defRPr/>
                </a:pPr>
                <a:endParaRPr lang="en-AU" sz="1800">
                  <a:solidFill>
                    <a:prstClr val="black"/>
                  </a:solidFill>
                </a:endParaRPr>
              </a:p>
            </p:txBody>
          </p:sp>
          <p:sp>
            <p:nvSpPr>
              <p:cNvPr id="20" name="Freeform 19"/>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p:spPr>
            <p:txBody>
              <a:bodyPr/>
              <a:lstStyle/>
              <a:p>
                <a:pPr>
                  <a:defRPr/>
                </a:pPr>
                <a:endParaRPr lang="en-AU" sz="1800">
                  <a:solidFill>
                    <a:prstClr val="black"/>
                  </a:solidFill>
                </a:endParaRPr>
              </a:p>
            </p:txBody>
          </p:sp>
          <p:sp>
            <p:nvSpPr>
              <p:cNvPr id="21" name="Freeform 20"/>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p:spPr>
            <p:txBody>
              <a:bodyPr/>
              <a:lstStyle/>
              <a:p>
                <a:pPr>
                  <a:defRPr/>
                </a:pPr>
                <a:endParaRPr lang="en-AU" sz="1800">
                  <a:solidFill>
                    <a:prstClr val="black"/>
                  </a:solidFill>
                </a:endParaRPr>
              </a:p>
            </p:txBody>
          </p:sp>
          <p:sp>
            <p:nvSpPr>
              <p:cNvPr id="22" name="Oval 35"/>
              <p:cNvSpPr>
                <a:spLocks noChangeArrowheads="1"/>
              </p:cNvSpPr>
              <p:nvPr/>
            </p:nvSpPr>
            <p:spPr bwMode="auto">
              <a:xfrm>
                <a:off x="4141788" y="6042025"/>
                <a:ext cx="19050" cy="22225"/>
              </a:xfrm>
              <a:prstGeom prst="ellipse">
                <a:avLst/>
              </a:prstGeom>
              <a:grpFill/>
              <a:ln>
                <a:noFill/>
              </a:ln>
            </p:spPr>
            <p:txBody>
              <a:bodyPr/>
              <a:lstStyle/>
              <a:p>
                <a:pPr>
                  <a:defRPr/>
                </a:pPr>
                <a:endParaRPr lang="en-AU" sz="1800">
                  <a:solidFill>
                    <a:prstClr val="black"/>
                  </a:solidFill>
                </a:endParaRPr>
              </a:p>
            </p:txBody>
          </p:sp>
          <p:sp>
            <p:nvSpPr>
              <p:cNvPr id="23"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p:spPr>
            <p:txBody>
              <a:bodyPr/>
              <a:lstStyle/>
              <a:p>
                <a:pPr>
                  <a:defRPr/>
                </a:pPr>
                <a:endParaRPr lang="en-AU" sz="1800">
                  <a:solidFill>
                    <a:prstClr val="black"/>
                  </a:solidFill>
                </a:endParaRPr>
              </a:p>
            </p:txBody>
          </p:sp>
          <p:sp>
            <p:nvSpPr>
              <p:cNvPr id="24"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p:spPr>
            <p:txBody>
              <a:bodyPr/>
              <a:lstStyle/>
              <a:p>
                <a:pPr>
                  <a:defRPr/>
                </a:pPr>
                <a:endParaRPr lang="en-AU" sz="1800">
                  <a:solidFill>
                    <a:prstClr val="black"/>
                  </a:solidFill>
                </a:endParaRPr>
              </a:p>
            </p:txBody>
          </p:sp>
        </p:grpSp>
      </p:grpSp>
      <p:sp>
        <p:nvSpPr>
          <p:cNvPr id="2" name="Title 1"/>
          <p:cNvSpPr>
            <a:spLocks noGrp="1"/>
          </p:cNvSpPr>
          <p:nvPr>
            <p:ph type="ctrTitle"/>
          </p:nvPr>
        </p:nvSpPr>
        <p:spPr>
          <a:xfrm>
            <a:off x="459253" y="3122613"/>
            <a:ext cx="11289992" cy="1080000"/>
          </a:xfrm>
        </p:spPr>
        <p:txBody>
          <a:bodyPr anchor="b">
            <a:normAutofit/>
          </a:bodyPr>
          <a:lstStyle>
            <a:lvl1pPr algn="l">
              <a:defRPr sz="4400">
                <a:solidFill>
                  <a:schemeClr val="bg1"/>
                </a:solidFill>
              </a:defRPr>
            </a:lvl1pPr>
          </a:lstStyle>
          <a:p>
            <a:r>
              <a:rPr lang="en-US"/>
              <a:t>Click to edit Master title style</a:t>
            </a:r>
            <a:endParaRPr lang="en-AU" dirty="0"/>
          </a:p>
        </p:txBody>
      </p:sp>
      <p:sp>
        <p:nvSpPr>
          <p:cNvPr id="3" name="Subtitle 2"/>
          <p:cNvSpPr>
            <a:spLocks noGrp="1"/>
          </p:cNvSpPr>
          <p:nvPr>
            <p:ph type="subTitle" idx="1"/>
          </p:nvPr>
        </p:nvSpPr>
        <p:spPr>
          <a:xfrm>
            <a:off x="459253" y="4257092"/>
            <a:ext cx="11300947" cy="360040"/>
          </a:xfrm>
        </p:spPr>
        <p:txBody>
          <a:bodyPr>
            <a:normAutofit/>
          </a:bodyPr>
          <a:lstStyle>
            <a:lvl1pPr marL="0" indent="0" algn="l">
              <a:buNone/>
              <a:defRPr sz="2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sp>
        <p:nvSpPr>
          <p:cNvPr id="27" name="Text Placeholder 14"/>
          <p:cNvSpPr>
            <a:spLocks noGrp="1"/>
          </p:cNvSpPr>
          <p:nvPr>
            <p:ph type="body" sz="quarter" idx="17"/>
          </p:nvPr>
        </p:nvSpPr>
        <p:spPr>
          <a:xfrm>
            <a:off x="480000" y="5625959"/>
            <a:ext cx="6336000" cy="144000"/>
          </a:xfrm>
        </p:spPr>
        <p:txBody>
          <a:bodyPr anchor="ctr">
            <a:noAutofit/>
          </a:bodyPr>
          <a:lstStyle>
            <a:lvl1pPr marL="216000" marR="0" indent="-216000" algn="l" defTabSz="914400" rtl="0" eaLnBrk="1" fontAlgn="auto" latinLnBrk="0" hangingPunct="1">
              <a:lnSpc>
                <a:spcPct val="90000"/>
              </a:lnSpc>
              <a:spcBef>
                <a:spcPts val="600"/>
              </a:spcBef>
              <a:spcAft>
                <a:spcPts val="0"/>
              </a:spcAft>
              <a:buClrTx/>
              <a:buSzTx/>
              <a:buFontTx/>
              <a:buNone/>
              <a:tabLst/>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US"/>
              <a:t>Click to edit Master text styles</a:t>
            </a:r>
          </a:p>
        </p:txBody>
      </p:sp>
    </p:spTree>
    <p:extLst>
      <p:ext uri="{BB962C8B-B14F-4D97-AF65-F5344CB8AC3E}">
        <p14:creationId xmlns:p14="http://schemas.microsoft.com/office/powerpoint/2010/main" val="16598020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Alternative Title Slide + Collaborator logos">
    <p:bg>
      <p:bgPr>
        <a:solidFill>
          <a:schemeClr val="accent1"/>
        </a:solidFill>
        <a:effectLst/>
      </p:bgPr>
    </p:bg>
    <p:spTree>
      <p:nvGrpSpPr>
        <p:cNvPr id="1" name=""/>
        <p:cNvGrpSpPr/>
        <p:nvPr/>
      </p:nvGrpSpPr>
      <p:grpSpPr>
        <a:xfrm>
          <a:off x="0" y="0"/>
          <a:ext cx="0" cy="0"/>
          <a:chOff x="0" y="0"/>
          <a:chExt cx="0" cy="0"/>
        </a:xfrm>
      </p:grpSpPr>
      <p:grpSp>
        <p:nvGrpSpPr>
          <p:cNvPr id="5" name="Group 13"/>
          <p:cNvGrpSpPr>
            <a:grpSpLocks/>
          </p:cNvGrpSpPr>
          <p:nvPr userDrawn="1"/>
        </p:nvGrpSpPr>
        <p:grpSpPr bwMode="auto">
          <a:xfrm>
            <a:off x="2118" y="5500688"/>
            <a:ext cx="12227983" cy="1357312"/>
            <a:chOff x="1497" y="5500319"/>
            <a:chExt cx="9170984" cy="1357681"/>
          </a:xfrm>
        </p:grpSpPr>
        <p:sp>
          <p:nvSpPr>
            <p:cNvPr id="6" name="Rectangle 5"/>
            <p:cNvSpPr/>
            <p:nvPr userDrawn="1"/>
          </p:nvSpPr>
          <p:spPr>
            <a:xfrm>
              <a:off x="1497" y="5940176"/>
              <a:ext cx="9158284" cy="917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sz="1800">
                <a:solidFill>
                  <a:srgbClr val="FFFFFF"/>
                </a:solidFill>
              </a:endParaRPr>
            </a:p>
          </p:txBody>
        </p:sp>
        <p:grpSp>
          <p:nvGrpSpPr>
            <p:cNvPr id="7" name="Group 15"/>
            <p:cNvGrpSpPr>
              <a:grpSpLocks/>
            </p:cNvGrpSpPr>
            <p:nvPr userDrawn="1"/>
          </p:nvGrpSpPr>
          <p:grpSpPr bwMode="auto">
            <a:xfrm>
              <a:off x="1497" y="5500319"/>
              <a:ext cx="9170984" cy="996231"/>
              <a:chOff x="1497" y="5500319"/>
              <a:chExt cx="9170984" cy="996231"/>
            </a:xfrm>
          </p:grpSpPr>
          <p:sp>
            <p:nvSpPr>
              <p:cNvPr id="22" name="Freeform 7"/>
              <p:cNvSpPr>
                <a:spLocks noEditPoints="1"/>
              </p:cNvSpPr>
              <p:nvPr userDrawn="1"/>
            </p:nvSpPr>
            <p:spPr bwMode="auto">
              <a:xfrm>
                <a:off x="1497" y="5563679"/>
                <a:ext cx="9170984" cy="932871"/>
              </a:xfrm>
              <a:custGeom>
                <a:avLst/>
                <a:gdLst>
                  <a:gd name="T0" fmla="*/ 2147483646 w 2880"/>
                  <a:gd name="T1" fmla="*/ 2147483646 h 293"/>
                  <a:gd name="T2" fmla="*/ 0 w 2880"/>
                  <a:gd name="T3" fmla="*/ 2147483646 h 293"/>
                  <a:gd name="T4" fmla="*/ 0 w 2880"/>
                  <a:gd name="T5" fmla="*/ 2147483646 h 293"/>
                  <a:gd name="T6" fmla="*/ 2147483646 w 2880"/>
                  <a:gd name="T7" fmla="*/ 2147483646 h 293"/>
                  <a:gd name="T8" fmla="*/ 2147483646 w 2880"/>
                  <a:gd name="T9" fmla="*/ 2147483646 h 293"/>
                  <a:gd name="T10" fmla="*/ 2147483646 w 2880"/>
                  <a:gd name="T11" fmla="*/ 0 h 293"/>
                  <a:gd name="T12" fmla="*/ 2147483646 w 2880"/>
                  <a:gd name="T13" fmla="*/ 0 h 293"/>
                  <a:gd name="T14" fmla="*/ 2147483646 w 2880"/>
                  <a:gd name="T15" fmla="*/ 2147483646 h 293"/>
                  <a:gd name="T16" fmla="*/ 2147483646 w 2880"/>
                  <a:gd name="T17" fmla="*/ 2147483646 h 293"/>
                  <a:gd name="T18" fmla="*/ 2147483646 w 2880"/>
                  <a:gd name="T19" fmla="*/ 2147483646 h 293"/>
                  <a:gd name="T20" fmla="*/ 2147483646 w 2880"/>
                  <a:gd name="T21" fmla="*/ 2147483646 h 293"/>
                  <a:gd name="T22" fmla="*/ 2147483646 w 2880"/>
                  <a:gd name="T23" fmla="*/ 0 h 2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80" h="293">
                    <a:moveTo>
                      <a:pt x="2313" y="117"/>
                    </a:moveTo>
                    <a:cubicBezTo>
                      <a:pt x="0" y="117"/>
                      <a:pt x="0" y="117"/>
                      <a:pt x="0" y="117"/>
                    </a:cubicBezTo>
                    <a:cubicBezTo>
                      <a:pt x="0" y="137"/>
                      <a:pt x="0" y="137"/>
                      <a:pt x="0" y="137"/>
                    </a:cubicBezTo>
                    <a:cubicBezTo>
                      <a:pt x="2030" y="137"/>
                      <a:pt x="2030" y="137"/>
                      <a:pt x="2030" y="137"/>
                    </a:cubicBezTo>
                    <a:cubicBezTo>
                      <a:pt x="2214" y="137"/>
                      <a:pt x="2274" y="132"/>
                      <a:pt x="2313" y="117"/>
                    </a:cubicBezTo>
                    <a:moveTo>
                      <a:pt x="2880" y="0"/>
                    </a:moveTo>
                    <a:cubicBezTo>
                      <a:pt x="2880" y="0"/>
                      <a:pt x="2880" y="0"/>
                      <a:pt x="2880" y="0"/>
                    </a:cubicBezTo>
                    <a:cubicBezTo>
                      <a:pt x="2880" y="117"/>
                      <a:pt x="2880" y="117"/>
                      <a:pt x="2880" y="117"/>
                    </a:cubicBezTo>
                    <a:cubicBezTo>
                      <a:pt x="2313" y="117"/>
                      <a:pt x="2313" y="117"/>
                      <a:pt x="2313" y="117"/>
                    </a:cubicBezTo>
                    <a:cubicBezTo>
                      <a:pt x="2411" y="197"/>
                      <a:pt x="2542" y="293"/>
                      <a:pt x="2784" y="293"/>
                    </a:cubicBezTo>
                    <a:cubicBezTo>
                      <a:pt x="2842" y="293"/>
                      <a:pt x="2880" y="293"/>
                      <a:pt x="2880" y="293"/>
                    </a:cubicBezTo>
                    <a:cubicBezTo>
                      <a:pt x="2880" y="0"/>
                      <a:pt x="2880" y="0"/>
                      <a:pt x="2880" y="0"/>
                    </a:cubicBezTo>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sz="1800">
                  <a:solidFill>
                    <a:prstClr val="black"/>
                  </a:solidFill>
                </a:endParaRPr>
              </a:p>
            </p:txBody>
          </p:sp>
          <p:sp>
            <p:nvSpPr>
              <p:cNvPr id="23" name="Freeform 8"/>
              <p:cNvSpPr>
                <a:spLocks noEditPoints="1"/>
              </p:cNvSpPr>
              <p:nvPr userDrawn="1"/>
            </p:nvSpPr>
            <p:spPr bwMode="auto">
              <a:xfrm>
                <a:off x="1497" y="5500319"/>
                <a:ext cx="9170984" cy="435093"/>
              </a:xfrm>
              <a:custGeom>
                <a:avLst/>
                <a:gdLst/>
                <a:ahLst/>
                <a:cxnLst>
                  <a:cxn ang="0">
                    <a:pos x="2880" y="20"/>
                  </a:cxn>
                  <a:cxn ang="0">
                    <a:pos x="2789" y="20"/>
                  </a:cxn>
                  <a:cxn ang="0">
                    <a:pos x="2313" y="137"/>
                  </a:cxn>
                  <a:cxn ang="0">
                    <a:pos x="2313" y="137"/>
                  </a:cxn>
                  <a:cxn ang="0">
                    <a:pos x="2880" y="137"/>
                  </a:cxn>
                  <a:cxn ang="0">
                    <a:pos x="2880" y="20"/>
                  </a:cxn>
                  <a:cxn ang="0">
                    <a:pos x="1860" y="0"/>
                  </a:cxn>
                  <a:cxn ang="0">
                    <a:pos x="0" y="0"/>
                  </a:cxn>
                  <a:cxn ang="0">
                    <a:pos x="0" y="137"/>
                  </a:cxn>
                  <a:cxn ang="0">
                    <a:pos x="2313" y="137"/>
                  </a:cxn>
                  <a:cxn ang="0">
                    <a:pos x="2313" y="137"/>
                  </a:cxn>
                  <a:cxn ang="0">
                    <a:pos x="2313" y="137"/>
                  </a:cxn>
                  <a:cxn ang="0">
                    <a:pos x="2313" y="137"/>
                  </a:cxn>
                  <a:cxn ang="0">
                    <a:pos x="1860" y="0"/>
                  </a:cxn>
                </a:cxnLst>
                <a:rect l="0" t="0" r="r" b="b"/>
                <a:pathLst>
                  <a:path w="2880" h="137">
                    <a:moveTo>
                      <a:pt x="2880" y="20"/>
                    </a:moveTo>
                    <a:cubicBezTo>
                      <a:pt x="2789" y="20"/>
                      <a:pt x="2789" y="20"/>
                      <a:pt x="2789" y="20"/>
                    </a:cubicBezTo>
                    <a:cubicBezTo>
                      <a:pt x="2500" y="20"/>
                      <a:pt x="2393" y="107"/>
                      <a:pt x="2313" y="137"/>
                    </a:cubicBezTo>
                    <a:cubicBezTo>
                      <a:pt x="2313" y="137"/>
                      <a:pt x="2313" y="137"/>
                      <a:pt x="2313" y="137"/>
                    </a:cubicBezTo>
                    <a:cubicBezTo>
                      <a:pt x="2880" y="137"/>
                      <a:pt x="2880" y="137"/>
                      <a:pt x="2880" y="137"/>
                    </a:cubicBezTo>
                    <a:cubicBezTo>
                      <a:pt x="2880" y="20"/>
                      <a:pt x="2880" y="20"/>
                      <a:pt x="2880" y="20"/>
                    </a:cubicBezTo>
                    <a:moveTo>
                      <a:pt x="1860" y="0"/>
                    </a:moveTo>
                    <a:cubicBezTo>
                      <a:pt x="0" y="0"/>
                      <a:pt x="0" y="0"/>
                      <a:pt x="0" y="0"/>
                    </a:cubicBezTo>
                    <a:cubicBezTo>
                      <a:pt x="0" y="137"/>
                      <a:pt x="0" y="137"/>
                      <a:pt x="0" y="137"/>
                    </a:cubicBezTo>
                    <a:cubicBezTo>
                      <a:pt x="2313" y="137"/>
                      <a:pt x="2313" y="137"/>
                      <a:pt x="2313" y="137"/>
                    </a:cubicBezTo>
                    <a:cubicBezTo>
                      <a:pt x="2313" y="137"/>
                      <a:pt x="2313" y="137"/>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w="9525">
                <a:noFill/>
                <a:round/>
                <a:headEnd/>
                <a:tailEnd/>
              </a:ln>
            </p:spPr>
            <p:txBody>
              <a:bodyPr/>
              <a:lstStyle/>
              <a:p>
                <a:pPr>
                  <a:defRPr/>
                </a:pPr>
                <a:endParaRPr lang="en-AU" sz="1800">
                  <a:solidFill>
                    <a:prstClr val="black"/>
                  </a:solidFill>
                </a:endParaRPr>
              </a:p>
            </p:txBody>
          </p:sp>
          <p:sp>
            <p:nvSpPr>
              <p:cNvPr id="24" name="Freeform 9"/>
              <p:cNvSpPr>
                <a:spLocks/>
              </p:cNvSpPr>
              <p:nvPr userDrawn="1"/>
            </p:nvSpPr>
            <p:spPr bwMode="auto">
              <a:xfrm>
                <a:off x="1497" y="5563679"/>
                <a:ext cx="7365906" cy="432734"/>
              </a:xfrm>
              <a:custGeom>
                <a:avLst/>
                <a:gdLst>
                  <a:gd name="T0" fmla="*/ 2147483646 w 2313"/>
                  <a:gd name="T1" fmla="*/ 2147483646 h 136"/>
                  <a:gd name="T2" fmla="*/ 2147483646 w 2313"/>
                  <a:gd name="T3" fmla="*/ 0 h 136"/>
                  <a:gd name="T4" fmla="*/ 0 w 2313"/>
                  <a:gd name="T5" fmla="*/ 0 h 136"/>
                  <a:gd name="T6" fmla="*/ 0 w 2313"/>
                  <a:gd name="T7" fmla="*/ 2147483646 h 136"/>
                  <a:gd name="T8" fmla="*/ 2147483646 w 2313"/>
                  <a:gd name="T9" fmla="*/ 2147483646 h 136"/>
                  <a:gd name="T10" fmla="*/ 2147483646 w 2313"/>
                  <a:gd name="T11" fmla="*/ 2147483646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sz="1800">
                  <a:solidFill>
                    <a:prstClr val="black"/>
                  </a:solidFill>
                </a:endParaRPr>
              </a:p>
            </p:txBody>
          </p:sp>
          <p:sp>
            <p:nvSpPr>
              <p:cNvPr id="25" name="Freeform 10"/>
              <p:cNvSpPr>
                <a:spLocks/>
              </p:cNvSpPr>
              <p:nvPr userDrawn="1"/>
            </p:nvSpPr>
            <p:spPr bwMode="auto">
              <a:xfrm>
                <a:off x="7367402" y="5563679"/>
                <a:ext cx="1805078" cy="869511"/>
              </a:xfrm>
              <a:custGeom>
                <a:avLst/>
                <a:gdLst>
                  <a:gd name="T0" fmla="*/ 2147483646 w 567"/>
                  <a:gd name="T1" fmla="*/ 0 h 273"/>
                  <a:gd name="T2" fmla="*/ 0 w 567"/>
                  <a:gd name="T3" fmla="*/ 2147483646 h 273"/>
                  <a:gd name="T4" fmla="*/ 2147483646 w 567"/>
                  <a:gd name="T5" fmla="*/ 2147483646 h 273"/>
                  <a:gd name="T6" fmla="*/ 2147483646 w 567"/>
                  <a:gd name="T7" fmla="*/ 2147483646 h 273"/>
                  <a:gd name="T8" fmla="*/ 2147483646 w 567"/>
                  <a:gd name="T9" fmla="*/ 0 h 273"/>
                  <a:gd name="T10" fmla="*/ 2147483646 w 567"/>
                  <a:gd name="T11" fmla="*/ 0 h 2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sz="1800">
                  <a:solidFill>
                    <a:prstClr val="black"/>
                  </a:solidFill>
                </a:endParaRPr>
              </a:p>
            </p:txBody>
          </p:sp>
        </p:grpSp>
        <p:pic>
          <p:nvPicPr>
            <p:cNvPr id="8" name="Picture 7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69275" y="5675743"/>
              <a:ext cx="655638"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9"/>
            <p:cNvGrpSpPr/>
            <p:nvPr userDrawn="1"/>
          </p:nvGrpSpPr>
          <p:grpSpPr>
            <a:xfrm>
              <a:off x="360000" y="5807505"/>
              <a:ext cx="814388" cy="95250"/>
              <a:chOff x="3495675" y="5969000"/>
              <a:chExt cx="814388" cy="95250"/>
            </a:xfrm>
            <a:solidFill>
              <a:schemeClr val="accent1"/>
            </a:solidFill>
          </p:grpSpPr>
          <p:sp>
            <p:nvSpPr>
              <p:cNvPr id="10"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solidFill>
                    <a:prstClr val="black"/>
                  </a:solidFill>
                </a:endParaRPr>
              </a:p>
            </p:txBody>
          </p:sp>
          <p:sp>
            <p:nvSpPr>
              <p:cNvPr id="11"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solidFill>
                    <a:prstClr val="black"/>
                  </a:solidFill>
                </a:endParaRPr>
              </a:p>
            </p:txBody>
          </p:sp>
          <p:sp>
            <p:nvSpPr>
              <p:cNvPr id="12"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solidFill>
                    <a:prstClr val="black"/>
                  </a:solidFill>
                </a:endParaRPr>
              </a:p>
            </p:txBody>
          </p:sp>
          <p:sp>
            <p:nvSpPr>
              <p:cNvPr id="13" name="Oval 29"/>
              <p:cNvSpPr>
                <a:spLocks noChangeArrowheads="1"/>
              </p:cNvSpPr>
              <p:nvPr/>
            </p:nvSpPr>
            <p:spPr bwMode="auto">
              <a:xfrm>
                <a:off x="3819525" y="6042025"/>
                <a:ext cx="19050" cy="22225"/>
              </a:xfrm>
              <a:prstGeom prst="ellipse">
                <a:avLst/>
              </a:prstGeom>
              <a:grpFill/>
              <a:ln>
                <a:noFill/>
              </a:ln>
            </p:spPr>
            <p:txBody>
              <a:bodyPr/>
              <a:lstStyle/>
              <a:p>
                <a:pPr>
                  <a:defRPr/>
                </a:pPr>
                <a:endParaRPr lang="en-AU" sz="1800">
                  <a:solidFill>
                    <a:prstClr val="black"/>
                  </a:solidFill>
                </a:endParaRPr>
              </a:p>
            </p:txBody>
          </p:sp>
          <p:sp>
            <p:nvSpPr>
              <p:cNvPr id="14"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p:spPr>
            <p:txBody>
              <a:bodyPr/>
              <a:lstStyle/>
              <a:p>
                <a:pPr>
                  <a:defRPr/>
                </a:pPr>
                <a:endParaRPr lang="en-AU" sz="1800">
                  <a:solidFill>
                    <a:prstClr val="black"/>
                  </a:solidFill>
                </a:endParaRPr>
              </a:p>
            </p:txBody>
          </p:sp>
          <p:sp>
            <p:nvSpPr>
              <p:cNvPr id="15"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p:spPr>
            <p:txBody>
              <a:bodyPr/>
              <a:lstStyle/>
              <a:p>
                <a:pPr>
                  <a:defRPr/>
                </a:pPr>
                <a:endParaRPr lang="en-AU" sz="1800">
                  <a:solidFill>
                    <a:prstClr val="black"/>
                  </a:solidFill>
                </a:endParaRPr>
              </a:p>
            </p:txBody>
          </p:sp>
          <p:sp>
            <p:nvSpPr>
              <p:cNvPr id="16"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p:spPr>
            <p:txBody>
              <a:bodyPr/>
              <a:lstStyle/>
              <a:p>
                <a:pPr>
                  <a:defRPr/>
                </a:pPr>
                <a:endParaRPr lang="en-AU" sz="1800">
                  <a:solidFill>
                    <a:prstClr val="black"/>
                  </a:solidFill>
                </a:endParaRPr>
              </a:p>
            </p:txBody>
          </p:sp>
          <p:sp>
            <p:nvSpPr>
              <p:cNvPr id="17"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p:spPr>
            <p:txBody>
              <a:bodyPr/>
              <a:lstStyle/>
              <a:p>
                <a:pPr>
                  <a:defRPr/>
                </a:pPr>
                <a:endParaRPr lang="en-AU" sz="1800">
                  <a:solidFill>
                    <a:prstClr val="black"/>
                  </a:solidFill>
                </a:endParaRPr>
              </a:p>
            </p:txBody>
          </p:sp>
          <p:sp>
            <p:nvSpPr>
              <p:cNvPr id="18"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p:spPr>
            <p:txBody>
              <a:bodyPr/>
              <a:lstStyle/>
              <a:p>
                <a:pPr>
                  <a:defRPr/>
                </a:pPr>
                <a:endParaRPr lang="en-AU" sz="1800">
                  <a:solidFill>
                    <a:prstClr val="black"/>
                  </a:solidFill>
                </a:endParaRPr>
              </a:p>
            </p:txBody>
          </p:sp>
          <p:sp>
            <p:nvSpPr>
              <p:cNvPr id="19" name="Oval 35"/>
              <p:cNvSpPr>
                <a:spLocks noChangeArrowheads="1"/>
              </p:cNvSpPr>
              <p:nvPr/>
            </p:nvSpPr>
            <p:spPr bwMode="auto">
              <a:xfrm>
                <a:off x="4141788" y="6042025"/>
                <a:ext cx="19050" cy="22225"/>
              </a:xfrm>
              <a:prstGeom prst="ellipse">
                <a:avLst/>
              </a:prstGeom>
              <a:grpFill/>
              <a:ln>
                <a:noFill/>
              </a:ln>
            </p:spPr>
            <p:txBody>
              <a:bodyPr/>
              <a:lstStyle/>
              <a:p>
                <a:pPr>
                  <a:defRPr/>
                </a:pPr>
                <a:endParaRPr lang="en-AU" sz="1800">
                  <a:solidFill>
                    <a:prstClr val="black"/>
                  </a:solidFill>
                </a:endParaRPr>
              </a:p>
            </p:txBody>
          </p:sp>
          <p:sp>
            <p:nvSpPr>
              <p:cNvPr id="20" name="Freeform 19"/>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p:spPr>
            <p:txBody>
              <a:bodyPr/>
              <a:lstStyle/>
              <a:p>
                <a:pPr>
                  <a:defRPr/>
                </a:pPr>
                <a:endParaRPr lang="en-AU" sz="1800">
                  <a:solidFill>
                    <a:prstClr val="black"/>
                  </a:solidFill>
                </a:endParaRPr>
              </a:p>
            </p:txBody>
          </p:sp>
          <p:sp>
            <p:nvSpPr>
              <p:cNvPr id="21"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p:spPr>
            <p:txBody>
              <a:bodyPr/>
              <a:lstStyle/>
              <a:p>
                <a:pPr>
                  <a:defRPr/>
                </a:pPr>
                <a:endParaRPr lang="en-AU" sz="1800">
                  <a:solidFill>
                    <a:prstClr val="black"/>
                  </a:solidFill>
                </a:endParaRPr>
              </a:p>
            </p:txBody>
          </p:sp>
        </p:grpSp>
      </p:grpSp>
      <p:grpSp>
        <p:nvGrpSpPr>
          <p:cNvPr id="26" name="Group 41"/>
          <p:cNvGrpSpPr>
            <a:grpSpLocks/>
          </p:cNvGrpSpPr>
          <p:nvPr userDrawn="1"/>
        </p:nvGrpSpPr>
        <p:grpSpPr bwMode="auto">
          <a:xfrm>
            <a:off x="0" y="273050"/>
            <a:ext cx="12194117" cy="2935288"/>
            <a:chOff x="0" y="273050"/>
            <a:chExt cx="9145588" cy="2935288"/>
          </a:xfrm>
        </p:grpSpPr>
        <p:sp>
          <p:nvSpPr>
            <p:cNvPr id="28" name="Freeform 11"/>
            <p:cNvSpPr>
              <a:spLocks noEditPoints="1"/>
            </p:cNvSpPr>
            <p:nvPr userDrawn="1"/>
          </p:nvSpPr>
          <p:spPr bwMode="auto">
            <a:xfrm>
              <a:off x="0" y="809625"/>
              <a:ext cx="9144000" cy="2397125"/>
            </a:xfrm>
            <a:custGeom>
              <a:avLst/>
              <a:gdLst>
                <a:gd name="T0" fmla="*/ 2147483646 w 2880"/>
                <a:gd name="T1" fmla="*/ 2147483646 h 755"/>
                <a:gd name="T2" fmla="*/ 2147483646 w 2880"/>
                <a:gd name="T3" fmla="*/ 2147483646 h 755"/>
                <a:gd name="T4" fmla="*/ 2147483646 w 2880"/>
                <a:gd name="T5" fmla="*/ 2147483646 h 755"/>
                <a:gd name="T6" fmla="*/ 0 w 2880"/>
                <a:gd name="T7" fmla="*/ 2147483646 h 755"/>
                <a:gd name="T8" fmla="*/ 2147483646 w 2880"/>
                <a:gd name="T9" fmla="*/ 2147483646 h 755"/>
                <a:gd name="T10" fmla="*/ 2147483646 w 2880"/>
                <a:gd name="T11" fmla="*/ 2147483646 h 755"/>
                <a:gd name="T12" fmla="*/ 2147483646 w 2880"/>
                <a:gd name="T13" fmla="*/ 2147483646 h 755"/>
                <a:gd name="T14" fmla="*/ 2147483646 w 2880"/>
                <a:gd name="T15" fmla="*/ 2147483646 h 755"/>
                <a:gd name="T16" fmla="*/ 2147483646 w 2880"/>
                <a:gd name="T17" fmla="*/ 2147483646 h 755"/>
                <a:gd name="T18" fmla="*/ 2147483646 w 2880"/>
                <a:gd name="T19" fmla="*/ 0 h 755"/>
                <a:gd name="T20" fmla="*/ 0 w 2880"/>
                <a:gd name="T21" fmla="*/ 0 h 755"/>
                <a:gd name="T22" fmla="*/ 2147483646 w 2880"/>
                <a:gd name="T23" fmla="*/ 2147483646 h 755"/>
                <a:gd name="T24" fmla="*/ 2147483646 w 2880"/>
                <a:gd name="T25" fmla="*/ 2147483646 h 7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80" h="755">
                  <a:moveTo>
                    <a:pt x="2880" y="3"/>
                  </a:moveTo>
                  <a:cubicBezTo>
                    <a:pt x="2687" y="24"/>
                    <a:pt x="2549" y="82"/>
                    <a:pt x="2439" y="142"/>
                  </a:cubicBezTo>
                  <a:cubicBezTo>
                    <a:pt x="2177" y="286"/>
                    <a:pt x="1822" y="444"/>
                    <a:pt x="1251" y="444"/>
                  </a:cubicBezTo>
                  <a:cubicBezTo>
                    <a:pt x="0" y="444"/>
                    <a:pt x="0" y="444"/>
                    <a:pt x="0" y="444"/>
                  </a:cubicBezTo>
                  <a:moveTo>
                    <a:pt x="2880" y="3"/>
                  </a:moveTo>
                  <a:cubicBezTo>
                    <a:pt x="2880" y="3"/>
                    <a:pt x="2880" y="3"/>
                    <a:pt x="2880" y="3"/>
                  </a:cubicBezTo>
                  <a:moveTo>
                    <a:pt x="2880" y="755"/>
                  </a:moveTo>
                  <a:cubicBezTo>
                    <a:pt x="2855" y="755"/>
                    <a:pt x="2855" y="755"/>
                    <a:pt x="2855" y="755"/>
                  </a:cubicBezTo>
                  <a:cubicBezTo>
                    <a:pt x="2181" y="755"/>
                    <a:pt x="1878" y="562"/>
                    <a:pt x="1395" y="274"/>
                  </a:cubicBezTo>
                  <a:cubicBezTo>
                    <a:pt x="1211" y="164"/>
                    <a:pt x="908" y="0"/>
                    <a:pt x="219" y="0"/>
                  </a:cubicBezTo>
                  <a:cubicBezTo>
                    <a:pt x="0" y="0"/>
                    <a:pt x="0" y="0"/>
                    <a:pt x="0" y="0"/>
                  </a:cubicBezTo>
                  <a:moveTo>
                    <a:pt x="2880" y="755"/>
                  </a:moveTo>
                  <a:cubicBezTo>
                    <a:pt x="2880" y="755"/>
                    <a:pt x="2880" y="755"/>
                    <a:pt x="2880" y="755"/>
                  </a:cubicBez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sz="1800">
                <a:solidFill>
                  <a:prstClr val="black"/>
                </a:solidFill>
              </a:endParaRPr>
            </a:p>
          </p:txBody>
        </p:sp>
        <p:sp>
          <p:nvSpPr>
            <p:cNvPr id="29" name="Freeform 22"/>
            <p:cNvSpPr>
              <a:spLocks/>
            </p:cNvSpPr>
            <p:nvPr userDrawn="1"/>
          </p:nvSpPr>
          <p:spPr bwMode="auto">
            <a:xfrm>
              <a:off x="0" y="273050"/>
              <a:ext cx="9144000" cy="1574800"/>
            </a:xfrm>
            <a:custGeom>
              <a:avLst/>
              <a:gdLst>
                <a:gd name="T0" fmla="*/ 2147483646 w 2880"/>
                <a:gd name="T1" fmla="*/ 2147483646 h 496"/>
                <a:gd name="T2" fmla="*/ 2147483646 w 2880"/>
                <a:gd name="T3" fmla="*/ 2147483646 h 496"/>
                <a:gd name="T4" fmla="*/ 2147483646 w 2880"/>
                <a:gd name="T5" fmla="*/ 0 h 496"/>
                <a:gd name="T6" fmla="*/ 0 w 2880"/>
                <a:gd name="T7" fmla="*/ 0 h 4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80" h="496">
                  <a:moveTo>
                    <a:pt x="2880" y="496"/>
                  </a:moveTo>
                  <a:cubicBezTo>
                    <a:pt x="2703" y="472"/>
                    <a:pt x="2594" y="404"/>
                    <a:pt x="2439" y="311"/>
                  </a:cubicBezTo>
                  <a:cubicBezTo>
                    <a:pt x="2238" y="192"/>
                    <a:pt x="1811" y="0"/>
                    <a:pt x="1230" y="0"/>
                  </a:cubicBezTo>
                  <a:cubicBezTo>
                    <a:pt x="0" y="0"/>
                    <a:pt x="0" y="0"/>
                    <a:pt x="0" y="0"/>
                  </a:cubicBezTo>
                </a:path>
              </a:pathLst>
            </a:custGeom>
            <a:noFill/>
            <a:ln w="19050" cap="flat">
              <a:solidFill>
                <a:srgbClr val="231F2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sz="1800">
                <a:solidFill>
                  <a:prstClr val="black"/>
                </a:solidFill>
              </a:endParaRPr>
            </a:p>
          </p:txBody>
        </p:sp>
        <p:sp>
          <p:nvSpPr>
            <p:cNvPr id="30" name="Line 23"/>
            <p:cNvSpPr>
              <a:spLocks noChangeShapeType="1"/>
            </p:cNvSpPr>
            <p:nvPr userDrawn="1"/>
          </p:nvSpPr>
          <p:spPr bwMode="auto">
            <a:xfrm>
              <a:off x="9144000" y="1847850"/>
              <a:ext cx="1588" cy="1588"/>
            </a:xfrm>
            <a:prstGeom prst="line">
              <a:avLst/>
            </a:prstGeom>
            <a:noFill/>
            <a:ln w="19050">
              <a:solidFill>
                <a:srgbClr val="231F2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AU" sz="1800">
                <a:solidFill>
                  <a:prstClr val="black"/>
                </a:solidFill>
              </a:endParaRPr>
            </a:p>
          </p:txBody>
        </p:sp>
        <p:sp>
          <p:nvSpPr>
            <p:cNvPr id="31" name="Freeform 24"/>
            <p:cNvSpPr>
              <a:spLocks/>
            </p:cNvSpPr>
            <p:nvPr userDrawn="1"/>
          </p:nvSpPr>
          <p:spPr bwMode="auto">
            <a:xfrm>
              <a:off x="0" y="508000"/>
              <a:ext cx="9144000" cy="1981200"/>
            </a:xfrm>
            <a:custGeom>
              <a:avLst/>
              <a:gdLst>
                <a:gd name="T0" fmla="*/ 2147483646 w 2880"/>
                <a:gd name="T1" fmla="*/ 2147483646 h 624"/>
                <a:gd name="T2" fmla="*/ 2147483646 w 2880"/>
                <a:gd name="T3" fmla="*/ 2147483646 h 624"/>
                <a:gd name="T4" fmla="*/ 2147483646 w 2880"/>
                <a:gd name="T5" fmla="*/ 0 h 624"/>
                <a:gd name="T6" fmla="*/ 0 w 2880"/>
                <a:gd name="T7" fmla="*/ 0 h 6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80" h="624">
                  <a:moveTo>
                    <a:pt x="2880" y="624"/>
                  </a:moveTo>
                  <a:cubicBezTo>
                    <a:pt x="2468" y="612"/>
                    <a:pt x="2267" y="484"/>
                    <a:pt x="1955" y="298"/>
                  </a:cubicBezTo>
                  <a:cubicBezTo>
                    <a:pt x="1831" y="224"/>
                    <a:pt x="1494" y="0"/>
                    <a:pt x="705" y="0"/>
                  </a:cubicBezTo>
                  <a:cubicBezTo>
                    <a:pt x="0" y="0"/>
                    <a:pt x="0" y="0"/>
                    <a:pt x="0" y="0"/>
                  </a:cubicBez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sz="1800">
                <a:solidFill>
                  <a:prstClr val="black"/>
                </a:solidFill>
              </a:endParaRPr>
            </a:p>
          </p:txBody>
        </p:sp>
        <p:sp>
          <p:nvSpPr>
            <p:cNvPr id="32" name="Freeform 25"/>
            <p:cNvSpPr>
              <a:spLocks/>
            </p:cNvSpPr>
            <p:nvPr userDrawn="1"/>
          </p:nvSpPr>
          <p:spPr bwMode="auto">
            <a:xfrm>
              <a:off x="0" y="685800"/>
              <a:ext cx="9144000" cy="2212975"/>
            </a:xfrm>
            <a:custGeom>
              <a:avLst/>
              <a:gdLst/>
              <a:ahLst/>
              <a:cxnLst>
                <a:cxn ang="0">
                  <a:pos x="2880" y="697"/>
                </a:cxn>
                <a:cxn ang="0">
                  <a:pos x="1635" y="282"/>
                </a:cxn>
                <a:cxn ang="0">
                  <a:pos x="462" y="0"/>
                </a:cxn>
                <a:cxn ang="0">
                  <a:pos x="0" y="0"/>
                </a:cxn>
              </a:cxnLst>
              <a:rect l="0" t="0" r="r" b="b"/>
              <a:pathLst>
                <a:path w="2880" h="697">
                  <a:moveTo>
                    <a:pt x="2880" y="697"/>
                  </a:moveTo>
                  <a:cubicBezTo>
                    <a:pt x="2309" y="694"/>
                    <a:pt x="2049" y="529"/>
                    <a:pt x="1635" y="282"/>
                  </a:cubicBezTo>
                  <a:cubicBezTo>
                    <a:pt x="1297" y="80"/>
                    <a:pt x="958" y="0"/>
                    <a:pt x="462" y="0"/>
                  </a:cubicBezTo>
                  <a:cubicBezTo>
                    <a:pt x="0" y="0"/>
                    <a:pt x="0" y="0"/>
                    <a:pt x="0" y="0"/>
                  </a:cubicBezTo>
                </a:path>
              </a:pathLst>
            </a:custGeom>
            <a:noFill/>
            <a:ln w="19050" cap="flat">
              <a:solidFill>
                <a:schemeClr val="accent1">
                  <a:lumMod val="75000"/>
                </a:schemeClr>
              </a:solidFill>
              <a:prstDash val="solid"/>
              <a:miter lim="800000"/>
              <a:headEnd/>
              <a:tailEnd/>
            </a:ln>
          </p:spPr>
          <p:txBody>
            <a:bodyPr/>
            <a:lstStyle/>
            <a:p>
              <a:pPr>
                <a:defRPr/>
              </a:pPr>
              <a:endParaRPr lang="en-AU" sz="1800">
                <a:solidFill>
                  <a:prstClr val="black"/>
                </a:solidFill>
              </a:endParaRPr>
            </a:p>
          </p:txBody>
        </p:sp>
        <p:sp>
          <p:nvSpPr>
            <p:cNvPr id="33" name="Line 26"/>
            <p:cNvSpPr>
              <a:spLocks noChangeShapeType="1"/>
            </p:cNvSpPr>
            <p:nvPr userDrawn="1"/>
          </p:nvSpPr>
          <p:spPr bwMode="auto">
            <a:xfrm>
              <a:off x="9144000" y="2898775"/>
              <a:ext cx="1588" cy="1588"/>
            </a:xfrm>
            <a:prstGeom prst="line">
              <a:avLst/>
            </a:prstGeom>
            <a:noFill/>
            <a:ln w="19050">
              <a:solidFill>
                <a:srgbClr val="231F2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AU" sz="1800">
                <a:solidFill>
                  <a:prstClr val="black"/>
                </a:solidFill>
              </a:endParaRPr>
            </a:p>
          </p:txBody>
        </p:sp>
        <p:sp>
          <p:nvSpPr>
            <p:cNvPr id="34" name="Freeform 27"/>
            <p:cNvSpPr>
              <a:spLocks/>
            </p:cNvSpPr>
            <p:nvPr userDrawn="1"/>
          </p:nvSpPr>
          <p:spPr bwMode="auto">
            <a:xfrm>
              <a:off x="0" y="819150"/>
              <a:ext cx="9144000" cy="1400175"/>
            </a:xfrm>
            <a:custGeom>
              <a:avLst/>
              <a:gdLst/>
              <a:ahLst/>
              <a:cxnLst>
                <a:cxn ang="0">
                  <a:pos x="2880" y="0"/>
                </a:cxn>
                <a:cxn ang="0">
                  <a:pos x="2439" y="139"/>
                </a:cxn>
                <a:cxn ang="0">
                  <a:pos x="1251" y="441"/>
                </a:cxn>
                <a:cxn ang="0">
                  <a:pos x="0" y="441"/>
                </a:cxn>
              </a:cxnLst>
              <a:rect l="0" t="0" r="r" b="b"/>
              <a:pathLst>
                <a:path w="2880" h="441">
                  <a:moveTo>
                    <a:pt x="2880" y="0"/>
                  </a:moveTo>
                  <a:cubicBezTo>
                    <a:pt x="2687" y="21"/>
                    <a:pt x="2549" y="79"/>
                    <a:pt x="2439" y="139"/>
                  </a:cubicBezTo>
                  <a:cubicBezTo>
                    <a:pt x="2177" y="283"/>
                    <a:pt x="1822" y="441"/>
                    <a:pt x="1251" y="441"/>
                  </a:cubicBezTo>
                  <a:cubicBezTo>
                    <a:pt x="0" y="441"/>
                    <a:pt x="0" y="441"/>
                    <a:pt x="0" y="441"/>
                  </a:cubicBezTo>
                </a:path>
              </a:pathLst>
            </a:custGeom>
            <a:noFill/>
            <a:ln w="19050" cap="flat">
              <a:solidFill>
                <a:schemeClr val="accent1">
                  <a:lumMod val="75000"/>
                </a:schemeClr>
              </a:solidFill>
              <a:prstDash val="solid"/>
              <a:miter lim="800000"/>
              <a:headEnd/>
              <a:tailEnd/>
            </a:ln>
          </p:spPr>
          <p:txBody>
            <a:bodyPr/>
            <a:lstStyle/>
            <a:p>
              <a:pPr>
                <a:defRPr/>
              </a:pPr>
              <a:endParaRPr lang="en-AU" sz="1800">
                <a:solidFill>
                  <a:prstClr val="black"/>
                </a:solidFill>
              </a:endParaRPr>
            </a:p>
          </p:txBody>
        </p:sp>
        <p:sp>
          <p:nvSpPr>
            <p:cNvPr id="35" name="Line 28"/>
            <p:cNvSpPr>
              <a:spLocks noChangeShapeType="1"/>
            </p:cNvSpPr>
            <p:nvPr userDrawn="1"/>
          </p:nvSpPr>
          <p:spPr bwMode="auto">
            <a:xfrm>
              <a:off x="9144000" y="819150"/>
              <a:ext cx="1588" cy="1588"/>
            </a:xfrm>
            <a:prstGeom prst="line">
              <a:avLst/>
            </a:prstGeom>
            <a:noFill/>
            <a:ln w="19050">
              <a:solidFill>
                <a:srgbClr val="231F2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AU" sz="1800">
                <a:solidFill>
                  <a:prstClr val="black"/>
                </a:solidFill>
              </a:endParaRPr>
            </a:p>
          </p:txBody>
        </p:sp>
        <p:sp>
          <p:nvSpPr>
            <p:cNvPr id="36" name="Freeform 29"/>
            <p:cNvSpPr>
              <a:spLocks/>
            </p:cNvSpPr>
            <p:nvPr userDrawn="1"/>
          </p:nvSpPr>
          <p:spPr bwMode="auto">
            <a:xfrm>
              <a:off x="0" y="809625"/>
              <a:ext cx="9144000" cy="2397125"/>
            </a:xfrm>
            <a:custGeom>
              <a:avLst/>
              <a:gdLst>
                <a:gd name="T0" fmla="*/ 2147483646 w 2880"/>
                <a:gd name="T1" fmla="*/ 2147483646 h 755"/>
                <a:gd name="T2" fmla="*/ 2147483646 w 2880"/>
                <a:gd name="T3" fmla="*/ 2147483646 h 755"/>
                <a:gd name="T4" fmla="*/ 2147483646 w 2880"/>
                <a:gd name="T5" fmla="*/ 2147483646 h 755"/>
                <a:gd name="T6" fmla="*/ 2147483646 w 2880"/>
                <a:gd name="T7" fmla="*/ 0 h 755"/>
                <a:gd name="T8" fmla="*/ 0 w 2880"/>
                <a:gd name="T9" fmla="*/ 0 h 7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0" h="755">
                  <a:moveTo>
                    <a:pt x="2880" y="755"/>
                  </a:moveTo>
                  <a:cubicBezTo>
                    <a:pt x="2855" y="755"/>
                    <a:pt x="2855" y="755"/>
                    <a:pt x="2855" y="755"/>
                  </a:cubicBezTo>
                  <a:cubicBezTo>
                    <a:pt x="2181" y="755"/>
                    <a:pt x="1878" y="562"/>
                    <a:pt x="1395" y="274"/>
                  </a:cubicBezTo>
                  <a:cubicBezTo>
                    <a:pt x="1211" y="164"/>
                    <a:pt x="908" y="0"/>
                    <a:pt x="219" y="0"/>
                  </a:cubicBezTo>
                  <a:cubicBezTo>
                    <a:pt x="0" y="0"/>
                    <a:pt x="0" y="0"/>
                    <a:pt x="0" y="0"/>
                  </a:cubicBezTo>
                </a:path>
              </a:pathLst>
            </a:custGeom>
            <a:noFill/>
            <a:ln w="19050" cap="flat">
              <a:solidFill>
                <a:srgbClr val="231F2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sz="1800">
                <a:solidFill>
                  <a:prstClr val="black"/>
                </a:solidFill>
              </a:endParaRPr>
            </a:p>
          </p:txBody>
        </p:sp>
        <p:sp>
          <p:nvSpPr>
            <p:cNvPr id="37" name="Line 30"/>
            <p:cNvSpPr>
              <a:spLocks noChangeShapeType="1"/>
            </p:cNvSpPr>
            <p:nvPr userDrawn="1"/>
          </p:nvSpPr>
          <p:spPr bwMode="auto">
            <a:xfrm>
              <a:off x="9144000" y="3206750"/>
              <a:ext cx="1588" cy="1588"/>
            </a:xfrm>
            <a:prstGeom prst="line">
              <a:avLst/>
            </a:prstGeom>
            <a:noFill/>
            <a:ln w="19050">
              <a:solidFill>
                <a:srgbClr val="231F2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AU" sz="1800">
                <a:solidFill>
                  <a:prstClr val="black"/>
                </a:solidFill>
              </a:endParaRPr>
            </a:p>
          </p:txBody>
        </p:sp>
        <p:sp>
          <p:nvSpPr>
            <p:cNvPr id="38" name="Freeform 31"/>
            <p:cNvSpPr>
              <a:spLocks/>
            </p:cNvSpPr>
            <p:nvPr userDrawn="1"/>
          </p:nvSpPr>
          <p:spPr bwMode="auto">
            <a:xfrm>
              <a:off x="0" y="669925"/>
              <a:ext cx="9144000" cy="1762125"/>
            </a:xfrm>
            <a:custGeom>
              <a:avLst/>
              <a:gdLst/>
              <a:ahLst/>
              <a:cxnLst>
                <a:cxn ang="0">
                  <a:pos x="2880" y="0"/>
                </a:cxn>
                <a:cxn ang="0">
                  <a:pos x="1955" y="247"/>
                </a:cxn>
                <a:cxn ang="0">
                  <a:pos x="630" y="555"/>
                </a:cxn>
                <a:cxn ang="0">
                  <a:pos x="0" y="555"/>
                </a:cxn>
              </a:cxnLst>
              <a:rect l="0" t="0" r="r" b="b"/>
              <a:pathLst>
                <a:path w="2880" h="555">
                  <a:moveTo>
                    <a:pt x="2880" y="0"/>
                  </a:moveTo>
                  <a:cubicBezTo>
                    <a:pt x="2458" y="13"/>
                    <a:pt x="2174" y="127"/>
                    <a:pt x="1955" y="247"/>
                  </a:cubicBezTo>
                  <a:cubicBezTo>
                    <a:pt x="1585" y="450"/>
                    <a:pt x="1256" y="555"/>
                    <a:pt x="630" y="555"/>
                  </a:cubicBezTo>
                  <a:cubicBezTo>
                    <a:pt x="0" y="555"/>
                    <a:pt x="0" y="555"/>
                    <a:pt x="0" y="555"/>
                  </a:cubicBezTo>
                </a:path>
              </a:pathLst>
            </a:custGeom>
            <a:noFill/>
            <a:ln w="19050" cap="flat">
              <a:solidFill>
                <a:schemeClr val="accent1">
                  <a:lumMod val="75000"/>
                </a:schemeClr>
              </a:solidFill>
              <a:prstDash val="solid"/>
              <a:miter lim="800000"/>
              <a:headEnd/>
              <a:tailEnd/>
            </a:ln>
          </p:spPr>
          <p:txBody>
            <a:bodyPr/>
            <a:lstStyle/>
            <a:p>
              <a:pPr>
                <a:defRPr/>
              </a:pPr>
              <a:endParaRPr lang="en-AU" sz="1800">
                <a:solidFill>
                  <a:prstClr val="black"/>
                </a:solidFill>
              </a:endParaRPr>
            </a:p>
          </p:txBody>
        </p:sp>
        <p:sp>
          <p:nvSpPr>
            <p:cNvPr id="39" name="Line 32"/>
            <p:cNvSpPr>
              <a:spLocks noChangeShapeType="1"/>
            </p:cNvSpPr>
            <p:nvPr userDrawn="1"/>
          </p:nvSpPr>
          <p:spPr bwMode="auto">
            <a:xfrm>
              <a:off x="9144000" y="669925"/>
              <a:ext cx="1588" cy="1588"/>
            </a:xfrm>
            <a:prstGeom prst="line">
              <a:avLst/>
            </a:prstGeom>
            <a:noFill/>
            <a:ln w="19050">
              <a:solidFill>
                <a:srgbClr val="231F2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AU" sz="1800">
                <a:solidFill>
                  <a:prstClr val="black"/>
                </a:solidFill>
              </a:endParaRPr>
            </a:p>
          </p:txBody>
        </p:sp>
        <p:sp>
          <p:nvSpPr>
            <p:cNvPr id="40" name="Freeform 33"/>
            <p:cNvSpPr>
              <a:spLocks/>
            </p:cNvSpPr>
            <p:nvPr userDrawn="1"/>
          </p:nvSpPr>
          <p:spPr bwMode="auto">
            <a:xfrm>
              <a:off x="0" y="517525"/>
              <a:ext cx="9144000" cy="2139950"/>
            </a:xfrm>
            <a:custGeom>
              <a:avLst/>
              <a:gdLst>
                <a:gd name="T0" fmla="*/ 2147483646 w 2880"/>
                <a:gd name="T1" fmla="*/ 0 h 674"/>
                <a:gd name="T2" fmla="*/ 2147483646 w 2880"/>
                <a:gd name="T3" fmla="*/ 0 h 674"/>
                <a:gd name="T4" fmla="*/ 2147483646 w 2880"/>
                <a:gd name="T5" fmla="*/ 2147483646 h 674"/>
                <a:gd name="T6" fmla="*/ 2147483646 w 2880"/>
                <a:gd name="T7" fmla="*/ 2147483646 h 674"/>
                <a:gd name="T8" fmla="*/ 0 w 2880"/>
                <a:gd name="T9" fmla="*/ 2147483646 h 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0" h="674">
                  <a:moveTo>
                    <a:pt x="2880" y="0"/>
                  </a:moveTo>
                  <a:cubicBezTo>
                    <a:pt x="2873" y="0"/>
                    <a:pt x="2873" y="0"/>
                    <a:pt x="2873" y="0"/>
                  </a:cubicBezTo>
                  <a:cubicBezTo>
                    <a:pt x="2145" y="0"/>
                    <a:pt x="1735" y="174"/>
                    <a:pt x="1395" y="366"/>
                  </a:cubicBezTo>
                  <a:cubicBezTo>
                    <a:pt x="1184" y="484"/>
                    <a:pt x="740" y="674"/>
                    <a:pt x="41" y="674"/>
                  </a:cubicBezTo>
                  <a:cubicBezTo>
                    <a:pt x="0" y="674"/>
                    <a:pt x="0" y="674"/>
                    <a:pt x="0" y="674"/>
                  </a:cubicBezTo>
                </a:path>
              </a:pathLst>
            </a:custGeom>
            <a:noFill/>
            <a:ln w="19050" cap="flat">
              <a:solidFill>
                <a:srgbClr val="231F2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sz="1800">
                <a:solidFill>
                  <a:prstClr val="black"/>
                </a:solidFill>
              </a:endParaRPr>
            </a:p>
          </p:txBody>
        </p:sp>
        <p:sp>
          <p:nvSpPr>
            <p:cNvPr id="41" name="Line 34"/>
            <p:cNvSpPr>
              <a:spLocks noChangeShapeType="1"/>
            </p:cNvSpPr>
            <p:nvPr userDrawn="1"/>
          </p:nvSpPr>
          <p:spPr bwMode="auto">
            <a:xfrm>
              <a:off x="9144000" y="517525"/>
              <a:ext cx="1588" cy="1588"/>
            </a:xfrm>
            <a:prstGeom prst="line">
              <a:avLst/>
            </a:prstGeom>
            <a:noFill/>
            <a:ln w="19050">
              <a:solidFill>
                <a:srgbClr val="231F2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AU" sz="1800">
                <a:solidFill>
                  <a:prstClr val="black"/>
                </a:solidFill>
              </a:endParaRPr>
            </a:p>
          </p:txBody>
        </p:sp>
        <p:sp>
          <p:nvSpPr>
            <p:cNvPr id="42" name="Freeform 35"/>
            <p:cNvSpPr>
              <a:spLocks/>
            </p:cNvSpPr>
            <p:nvPr userDrawn="1"/>
          </p:nvSpPr>
          <p:spPr bwMode="auto">
            <a:xfrm>
              <a:off x="0" y="581025"/>
              <a:ext cx="9144000" cy="1981200"/>
            </a:xfrm>
            <a:custGeom>
              <a:avLst/>
              <a:gdLst>
                <a:gd name="T0" fmla="*/ 2147483646 w 2880"/>
                <a:gd name="T1" fmla="*/ 0 h 624"/>
                <a:gd name="T2" fmla="*/ 2147483646 w 2880"/>
                <a:gd name="T3" fmla="*/ 2147483646 h 624"/>
                <a:gd name="T4" fmla="*/ 2147483646 w 2880"/>
                <a:gd name="T5" fmla="*/ 2147483646 h 624"/>
                <a:gd name="T6" fmla="*/ 0 w 2880"/>
                <a:gd name="T7" fmla="*/ 2147483646 h 6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80" h="624">
                  <a:moveTo>
                    <a:pt x="2880" y="0"/>
                  </a:moveTo>
                  <a:cubicBezTo>
                    <a:pt x="2305" y="5"/>
                    <a:pt x="1924" y="153"/>
                    <a:pt x="1635" y="315"/>
                  </a:cubicBezTo>
                  <a:cubicBezTo>
                    <a:pt x="1411" y="441"/>
                    <a:pt x="1049" y="624"/>
                    <a:pt x="383" y="624"/>
                  </a:cubicBezTo>
                  <a:cubicBezTo>
                    <a:pt x="0" y="624"/>
                    <a:pt x="0" y="624"/>
                    <a:pt x="0" y="624"/>
                  </a:cubicBez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sz="1800">
                <a:solidFill>
                  <a:prstClr val="black"/>
                </a:solidFill>
              </a:endParaRPr>
            </a:p>
          </p:txBody>
        </p:sp>
        <p:sp>
          <p:nvSpPr>
            <p:cNvPr id="43" name="Line 36"/>
            <p:cNvSpPr>
              <a:spLocks noChangeShapeType="1"/>
            </p:cNvSpPr>
            <p:nvPr userDrawn="1"/>
          </p:nvSpPr>
          <p:spPr bwMode="auto">
            <a:xfrm>
              <a:off x="9144000" y="581025"/>
              <a:ext cx="1588" cy="1588"/>
            </a:xfrm>
            <a:prstGeom prst="line">
              <a:avLst/>
            </a:prstGeom>
            <a:noFill/>
            <a:ln w="19050">
              <a:solidFill>
                <a:srgbClr val="231F2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AU" sz="1800">
                <a:solidFill>
                  <a:prstClr val="black"/>
                </a:solidFill>
              </a:endParaRPr>
            </a:p>
          </p:txBody>
        </p:sp>
      </p:grpSp>
      <p:sp>
        <p:nvSpPr>
          <p:cNvPr id="2" name="Title 1"/>
          <p:cNvSpPr>
            <a:spLocks noGrp="1"/>
          </p:cNvSpPr>
          <p:nvPr>
            <p:ph type="ctrTitle"/>
          </p:nvPr>
        </p:nvSpPr>
        <p:spPr>
          <a:xfrm>
            <a:off x="459253" y="3122613"/>
            <a:ext cx="11289992" cy="1080000"/>
          </a:xfrm>
        </p:spPr>
        <p:txBody>
          <a:bodyPr anchor="b">
            <a:normAutofit/>
          </a:bodyPr>
          <a:lstStyle>
            <a:lvl1pPr algn="l">
              <a:defRPr sz="4400">
                <a:solidFill>
                  <a:schemeClr val="bg1"/>
                </a:solidFill>
              </a:defRPr>
            </a:lvl1pPr>
          </a:lstStyle>
          <a:p>
            <a:r>
              <a:rPr lang="en-US"/>
              <a:t>Click to edit Master title style</a:t>
            </a:r>
            <a:endParaRPr lang="en-AU" dirty="0"/>
          </a:p>
        </p:txBody>
      </p:sp>
      <p:sp>
        <p:nvSpPr>
          <p:cNvPr id="3" name="Subtitle 2"/>
          <p:cNvSpPr>
            <a:spLocks noGrp="1"/>
          </p:cNvSpPr>
          <p:nvPr>
            <p:ph type="subTitle" idx="1"/>
          </p:nvPr>
        </p:nvSpPr>
        <p:spPr>
          <a:xfrm>
            <a:off x="459253" y="4257092"/>
            <a:ext cx="11300947" cy="360040"/>
          </a:xfrm>
        </p:spPr>
        <p:txBody>
          <a:bodyPr>
            <a:normAutofit/>
          </a:bodyPr>
          <a:lstStyle>
            <a:lvl1pPr marL="0" indent="0" algn="l">
              <a:buNone/>
              <a:defRPr sz="2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sp>
        <p:nvSpPr>
          <p:cNvPr id="27" name="Text Placeholder 14"/>
          <p:cNvSpPr>
            <a:spLocks noGrp="1"/>
          </p:cNvSpPr>
          <p:nvPr>
            <p:ph type="body" sz="quarter" idx="17"/>
          </p:nvPr>
        </p:nvSpPr>
        <p:spPr>
          <a:xfrm>
            <a:off x="480000" y="5625959"/>
            <a:ext cx="6336000" cy="144000"/>
          </a:xfrm>
        </p:spPr>
        <p:txBody>
          <a:bodyPr anchor="ctr">
            <a:noAutofit/>
          </a:bodyPr>
          <a:lstStyle>
            <a:lvl1pPr marL="216000" marR="0" indent="-216000" algn="l" defTabSz="914400" rtl="0" eaLnBrk="1" fontAlgn="auto" latinLnBrk="0" hangingPunct="1">
              <a:lnSpc>
                <a:spcPct val="90000"/>
              </a:lnSpc>
              <a:spcBef>
                <a:spcPts val="600"/>
              </a:spcBef>
              <a:spcAft>
                <a:spcPts val="0"/>
              </a:spcAft>
              <a:buClrTx/>
              <a:buSzTx/>
              <a:buFontTx/>
              <a:buNone/>
              <a:tabLst/>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US"/>
              <a:t>Click to edit Master text styles</a:t>
            </a:r>
          </a:p>
        </p:txBody>
      </p:sp>
    </p:spTree>
    <p:extLst>
      <p:ext uri="{BB962C8B-B14F-4D97-AF65-F5344CB8AC3E}">
        <p14:creationId xmlns:p14="http://schemas.microsoft.com/office/powerpoint/2010/main" val="17939630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Text Placeholder 7"/>
          <p:cNvSpPr>
            <a:spLocks noGrp="1"/>
          </p:cNvSpPr>
          <p:nvPr>
            <p:ph type="body" sz="quarter" idx="13"/>
          </p:nvPr>
        </p:nvSpPr>
        <p:spPr>
          <a:xfrm>
            <a:off x="480484" y="270000"/>
            <a:ext cx="11280000" cy="853200"/>
          </a:xfrm>
        </p:spPr>
        <p:txBody>
          <a:bodyPr>
            <a:normAutofit/>
          </a:bodyPr>
          <a:lstStyle>
            <a:lvl1pPr marL="0" indent="0">
              <a:lnSpc>
                <a:spcPct val="100000"/>
              </a:lnSpc>
              <a:spcBef>
                <a:spcPts val="0"/>
              </a:spcBef>
              <a:spcAft>
                <a:spcPts val="300"/>
              </a:spcAft>
              <a:buNone/>
              <a:defRPr sz="3200" b="1">
                <a:solidFill>
                  <a:schemeClr val="accent2"/>
                </a:solidFill>
              </a:defRPr>
            </a:lvl1pPr>
            <a:lvl2pPr marL="0" indent="0">
              <a:lnSpc>
                <a:spcPct val="80000"/>
              </a:lnSpc>
              <a:spcBef>
                <a:spcPts val="0"/>
              </a:spcBef>
              <a:buNone/>
              <a:defRPr sz="2200" b="1">
                <a:solidFill>
                  <a:schemeClr val="accent1">
                    <a:lumMod val="75000"/>
                  </a:schemeClr>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a:t>Click to edit Master text styles</a:t>
            </a:r>
          </a:p>
          <a:p>
            <a:pPr lvl="1"/>
            <a:r>
              <a:rPr lang="en-US"/>
              <a:t>Second level</a:t>
            </a:r>
          </a:p>
        </p:txBody>
      </p:sp>
      <p:sp>
        <p:nvSpPr>
          <p:cNvPr id="4" name="Footer Placeholder 4"/>
          <p:cNvSpPr>
            <a:spLocks noGrp="1"/>
          </p:cNvSpPr>
          <p:nvPr>
            <p:ph type="ftr" sz="quarter" idx="14"/>
          </p:nvPr>
        </p:nvSpPr>
        <p:spPr/>
        <p:txBody>
          <a:bodyPr/>
          <a:lstStyle>
            <a:lvl1pPr>
              <a:defRPr/>
            </a:lvl1pPr>
          </a:lstStyle>
          <a:p>
            <a:pPr>
              <a:defRPr/>
            </a:pPr>
            <a:endParaRPr lang="en-AU"/>
          </a:p>
        </p:txBody>
      </p:sp>
      <p:sp>
        <p:nvSpPr>
          <p:cNvPr id="5" name="Slide Number Placeholder 17"/>
          <p:cNvSpPr>
            <a:spLocks noGrp="1"/>
          </p:cNvSpPr>
          <p:nvPr>
            <p:ph type="sldNum" sz="quarter" idx="15"/>
          </p:nvPr>
        </p:nvSpPr>
        <p:spPr/>
        <p:txBody>
          <a:bodyPr/>
          <a:lstStyle>
            <a:lvl1pPr>
              <a:defRPr/>
            </a:lvl1pPr>
          </a:lstStyle>
          <a:p>
            <a:pPr>
              <a:defRPr/>
            </a:pPr>
            <a:fld id="{6A858FCF-CD33-45B0-8812-B32C57F2919F}" type="slidenum">
              <a:rPr lang="en-AU">
                <a:solidFill>
                  <a:srgbClr val="FFFFFF"/>
                </a:solidFill>
              </a:rPr>
              <a:pPr>
                <a:defRPr/>
              </a:pPr>
              <a:t>‹#›</a:t>
            </a:fld>
            <a:r>
              <a:rPr lang="en-AU">
                <a:solidFill>
                  <a:srgbClr val="FFFFFF"/>
                </a:solidFill>
              </a:rPr>
              <a:t>  |</a:t>
            </a:r>
            <a:endParaRPr lang="en-AU" dirty="0">
              <a:solidFill>
                <a:srgbClr val="FFFFFF"/>
              </a:solidFill>
            </a:endParaRPr>
          </a:p>
        </p:txBody>
      </p:sp>
    </p:spTree>
    <p:extLst>
      <p:ext uri="{BB962C8B-B14F-4D97-AF65-F5344CB8AC3E}">
        <p14:creationId xmlns:p14="http://schemas.microsoft.com/office/powerpoint/2010/main" val="2167987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424FAE-9876-8E45-B91A-67D74A7159D8}"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1499C-77A6-AD43-9EB6-40C1431E151C}" type="slidenum">
              <a:rPr lang="en-US" smtClean="0"/>
              <a:pPr/>
              <a:t>‹#›</a:t>
            </a:fld>
            <a:endParaRPr lang="en-US"/>
          </a:p>
        </p:txBody>
      </p:sp>
    </p:spTree>
    <p:extLst>
      <p:ext uri="{BB962C8B-B14F-4D97-AF65-F5344CB8AC3E}">
        <p14:creationId xmlns:p14="http://schemas.microsoft.com/office/powerpoint/2010/main" val="14156884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Statemen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5" name="Content Placeholder 2"/>
          <p:cNvSpPr>
            <a:spLocks noGrp="1"/>
          </p:cNvSpPr>
          <p:nvPr>
            <p:ph idx="1"/>
          </p:nvPr>
        </p:nvSpPr>
        <p:spPr>
          <a:xfrm>
            <a:off x="480000" y="1276350"/>
            <a:ext cx="11280000" cy="4559300"/>
          </a:xfrm>
        </p:spPr>
        <p:txBody>
          <a:bodyPr/>
          <a:lstStyle>
            <a:lvl1pPr>
              <a:lnSpc>
                <a:spcPct val="85000"/>
              </a:lnSpc>
              <a:spcAft>
                <a:spcPts val="0"/>
              </a:spcAft>
              <a:buFontTx/>
              <a:buNone/>
              <a:defRPr sz="4000" b="1">
                <a:solidFill>
                  <a:schemeClr val="accent1">
                    <a:lumMod val="75000"/>
                  </a:schemeClr>
                </a:solidFill>
              </a:defRPr>
            </a:lvl1pPr>
            <a:lvl2pPr marL="0" indent="0">
              <a:lnSpc>
                <a:spcPct val="85000"/>
              </a:lnSpc>
              <a:spcAft>
                <a:spcPts val="0"/>
              </a:spcAft>
              <a:buNone/>
              <a:defRPr sz="4000" b="1">
                <a:solidFill>
                  <a:schemeClr val="accent2"/>
                </a:solidFill>
              </a:defRPr>
            </a:lvl2pPr>
            <a:lvl3pPr marL="0" indent="0">
              <a:spcBef>
                <a:spcPts val="2200"/>
              </a:spcBef>
              <a:buNone/>
              <a:defRPr b="1">
                <a:solidFill>
                  <a:srgbClr val="00313C"/>
                </a:solidFill>
              </a:defRPr>
            </a:lvl3pPr>
          </a:lstStyle>
          <a:p>
            <a:pPr lvl="0"/>
            <a:r>
              <a:rPr lang="en-US"/>
              <a:t>Click to edit Master text styles</a:t>
            </a:r>
          </a:p>
          <a:p>
            <a:pPr lvl="1"/>
            <a:r>
              <a:rPr lang="en-US"/>
              <a:t>Second level</a:t>
            </a:r>
          </a:p>
          <a:p>
            <a:pPr lvl="2"/>
            <a:r>
              <a:rPr lang="en-US"/>
              <a:t>Third level</a:t>
            </a:r>
          </a:p>
        </p:txBody>
      </p:sp>
      <p:sp>
        <p:nvSpPr>
          <p:cNvPr id="4" name="Footer Placeholder 4"/>
          <p:cNvSpPr>
            <a:spLocks noGrp="1"/>
          </p:cNvSpPr>
          <p:nvPr>
            <p:ph type="ftr" sz="quarter" idx="10"/>
          </p:nvPr>
        </p:nvSpPr>
        <p:spPr/>
        <p:txBody>
          <a:bodyPr/>
          <a:lstStyle>
            <a:lvl1pPr>
              <a:defRPr/>
            </a:lvl1pPr>
          </a:lstStyle>
          <a:p>
            <a:pPr>
              <a:defRPr/>
            </a:pPr>
            <a:endParaRPr lang="en-AU"/>
          </a:p>
        </p:txBody>
      </p:sp>
      <p:sp>
        <p:nvSpPr>
          <p:cNvPr id="6" name="Slide Number Placeholder 17"/>
          <p:cNvSpPr>
            <a:spLocks noGrp="1"/>
          </p:cNvSpPr>
          <p:nvPr>
            <p:ph type="sldNum" sz="quarter" idx="11"/>
          </p:nvPr>
        </p:nvSpPr>
        <p:spPr/>
        <p:txBody>
          <a:bodyPr/>
          <a:lstStyle>
            <a:lvl1pPr>
              <a:defRPr/>
            </a:lvl1pPr>
          </a:lstStyle>
          <a:p>
            <a:pPr>
              <a:defRPr/>
            </a:pPr>
            <a:fld id="{370D7112-D651-4648-A9CC-E53DCCDC1964}" type="slidenum">
              <a:rPr lang="en-AU">
                <a:solidFill>
                  <a:srgbClr val="FFFFFF"/>
                </a:solidFill>
              </a:rPr>
              <a:pPr>
                <a:defRPr/>
              </a:pPr>
              <a:t>‹#›</a:t>
            </a:fld>
            <a:r>
              <a:rPr lang="en-AU">
                <a:solidFill>
                  <a:srgbClr val="FFFFFF"/>
                </a:solidFill>
              </a:rPr>
              <a:t>  |</a:t>
            </a:r>
            <a:endParaRPr lang="en-AU" dirty="0">
              <a:solidFill>
                <a:srgbClr val="FFFFFF"/>
              </a:solidFill>
            </a:endParaRPr>
          </a:p>
        </p:txBody>
      </p:sp>
    </p:spTree>
    <p:extLst>
      <p:ext uri="{BB962C8B-B14F-4D97-AF65-F5344CB8AC3E}">
        <p14:creationId xmlns:p14="http://schemas.microsoft.com/office/powerpoint/2010/main" val="29302406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solidFill>
          <a:schemeClr val="accent2"/>
        </a:solidFill>
        <a:effectLst/>
      </p:bgPr>
    </p:bg>
    <p:spTree>
      <p:nvGrpSpPr>
        <p:cNvPr id="1" name=""/>
        <p:cNvGrpSpPr/>
        <p:nvPr/>
      </p:nvGrpSpPr>
      <p:grpSpPr>
        <a:xfrm>
          <a:off x="0" y="0"/>
          <a:ext cx="0" cy="0"/>
          <a:chOff x="0" y="0"/>
          <a:chExt cx="0" cy="0"/>
        </a:xfrm>
      </p:grpSpPr>
      <p:grpSp>
        <p:nvGrpSpPr>
          <p:cNvPr id="3" name="Group 13"/>
          <p:cNvGrpSpPr>
            <a:grpSpLocks/>
          </p:cNvGrpSpPr>
          <p:nvPr userDrawn="1"/>
        </p:nvGrpSpPr>
        <p:grpSpPr bwMode="auto">
          <a:xfrm>
            <a:off x="0" y="6110288"/>
            <a:ext cx="12200467" cy="601662"/>
            <a:chOff x="12701" y="3380578"/>
            <a:chExt cx="9142412" cy="601662"/>
          </a:xfrm>
        </p:grpSpPr>
        <p:sp>
          <p:nvSpPr>
            <p:cNvPr id="4" name="Freeform 10"/>
            <p:cNvSpPr>
              <a:spLocks/>
            </p:cNvSpPr>
            <p:nvPr userDrawn="1"/>
          </p:nvSpPr>
          <p:spPr bwMode="auto">
            <a:xfrm>
              <a:off x="12701" y="3380581"/>
              <a:ext cx="7891462" cy="298450"/>
            </a:xfrm>
            <a:custGeom>
              <a:avLst/>
              <a:gdLst>
                <a:gd name="T0" fmla="*/ 2147483646 w 2486"/>
                <a:gd name="T1" fmla="*/ 2147483646 h 94"/>
                <a:gd name="T2" fmla="*/ 2147483646 w 2486"/>
                <a:gd name="T3" fmla="*/ 0 h 94"/>
                <a:gd name="T4" fmla="*/ 0 w 2486"/>
                <a:gd name="T5" fmla="*/ 0 h 94"/>
                <a:gd name="T6" fmla="*/ 0 w 2486"/>
                <a:gd name="T7" fmla="*/ 2147483646 h 94"/>
                <a:gd name="T8" fmla="*/ 2147483646 w 2486"/>
                <a:gd name="T9" fmla="*/ 2147483646 h 94"/>
                <a:gd name="T10" fmla="*/ 2147483646 w 2486"/>
                <a:gd name="T11" fmla="*/ 2147483646 h 9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86" h="94">
                  <a:moveTo>
                    <a:pt x="2486" y="81"/>
                  </a:moveTo>
                  <a:cubicBezTo>
                    <a:pt x="2410" y="38"/>
                    <a:pt x="2306" y="0"/>
                    <a:pt x="2171" y="0"/>
                  </a:cubicBezTo>
                  <a:cubicBezTo>
                    <a:pt x="0" y="0"/>
                    <a:pt x="0" y="0"/>
                    <a:pt x="0" y="0"/>
                  </a:cubicBezTo>
                  <a:cubicBezTo>
                    <a:pt x="0" y="94"/>
                    <a:pt x="0" y="94"/>
                    <a:pt x="0" y="94"/>
                  </a:cubicBezTo>
                  <a:cubicBezTo>
                    <a:pt x="2289" y="94"/>
                    <a:pt x="2289" y="94"/>
                    <a:pt x="2289" y="94"/>
                  </a:cubicBezTo>
                  <a:cubicBezTo>
                    <a:pt x="2418" y="94"/>
                    <a:pt x="2459" y="91"/>
                    <a:pt x="2486" y="8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sz="1800">
                <a:solidFill>
                  <a:prstClr val="black"/>
                </a:solidFill>
              </a:endParaRPr>
            </a:p>
          </p:txBody>
        </p:sp>
        <p:sp>
          <p:nvSpPr>
            <p:cNvPr id="5" name="Freeform 11"/>
            <p:cNvSpPr>
              <a:spLocks/>
            </p:cNvSpPr>
            <p:nvPr userDrawn="1"/>
          </p:nvSpPr>
          <p:spPr bwMode="auto">
            <a:xfrm>
              <a:off x="7904163" y="3380578"/>
              <a:ext cx="1250950" cy="601662"/>
            </a:xfrm>
            <a:custGeom>
              <a:avLst/>
              <a:gdLst>
                <a:gd name="T0" fmla="*/ 2147483646 w 394"/>
                <a:gd name="T1" fmla="*/ 0 h 189"/>
                <a:gd name="T2" fmla="*/ 0 w 394"/>
                <a:gd name="T3" fmla="*/ 2147483646 h 189"/>
                <a:gd name="T4" fmla="*/ 2147483646 w 394"/>
                <a:gd name="T5" fmla="*/ 2147483646 h 189"/>
                <a:gd name="T6" fmla="*/ 2147483646 w 394"/>
                <a:gd name="T7" fmla="*/ 2147483646 h 189"/>
                <a:gd name="T8" fmla="*/ 2147483646 w 394"/>
                <a:gd name="T9" fmla="*/ 0 h 189"/>
                <a:gd name="T10" fmla="*/ 2147483646 w 394"/>
                <a:gd name="T11" fmla="*/ 0 h 1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sz="1800">
                <a:solidFill>
                  <a:prstClr val="black"/>
                </a:solidFill>
              </a:endParaRPr>
            </a:p>
          </p:txBody>
        </p:sp>
      </p:grpSp>
      <p:sp>
        <p:nvSpPr>
          <p:cNvPr id="39" name="Text Placeholder 8"/>
          <p:cNvSpPr>
            <a:spLocks noGrp="1"/>
          </p:cNvSpPr>
          <p:nvPr>
            <p:ph type="body" sz="quarter" idx="10"/>
          </p:nvPr>
        </p:nvSpPr>
        <p:spPr>
          <a:xfrm>
            <a:off x="480001" y="1276350"/>
            <a:ext cx="9969500" cy="4559301"/>
          </a:xfrm>
        </p:spPr>
        <p:txBody>
          <a:bodyPr/>
          <a:lstStyle>
            <a:lvl1pPr>
              <a:spcAft>
                <a:spcPts val="0"/>
              </a:spcAft>
              <a:buFontTx/>
              <a:buNone/>
              <a:defRPr sz="4400" b="1">
                <a:solidFill>
                  <a:schemeClr val="accent1"/>
                </a:solidFill>
              </a:defRPr>
            </a:lvl1pPr>
            <a:lvl2pPr marL="0" indent="0">
              <a:lnSpc>
                <a:spcPct val="75000"/>
              </a:lnSpc>
              <a:spcAft>
                <a:spcPts val="850"/>
              </a:spcAft>
              <a:buNone/>
              <a:defRPr sz="4400" b="1">
                <a:solidFill>
                  <a:schemeClr val="bg1"/>
                </a:solidFill>
              </a:defRPr>
            </a:lvl2pPr>
            <a:lvl3pPr marL="0" indent="0">
              <a:buNone/>
              <a:defRPr sz="2200" b="1">
                <a:solidFill>
                  <a:srgbClr val="FFFFFF"/>
                </a:solidFill>
              </a:defRPr>
            </a:lvl3pPr>
          </a:lstStyle>
          <a:p>
            <a:pPr lvl="0"/>
            <a:r>
              <a:rPr lang="en-US"/>
              <a:t>Click to edit Master text styles</a:t>
            </a:r>
          </a:p>
          <a:p>
            <a:pPr lvl="1"/>
            <a:r>
              <a:rPr lang="en-US"/>
              <a:t>Second level</a:t>
            </a:r>
          </a:p>
          <a:p>
            <a:pPr lvl="2"/>
            <a:r>
              <a:rPr lang="en-US"/>
              <a:t>Third level</a:t>
            </a:r>
          </a:p>
        </p:txBody>
      </p:sp>
      <p:sp>
        <p:nvSpPr>
          <p:cNvPr id="6" name="Footer Placeholder 3"/>
          <p:cNvSpPr>
            <a:spLocks noGrp="1"/>
          </p:cNvSpPr>
          <p:nvPr>
            <p:ph type="ftr" sz="quarter" idx="11"/>
          </p:nvPr>
        </p:nvSpPr>
        <p:spPr/>
        <p:txBody>
          <a:bodyPr/>
          <a:lstStyle>
            <a:lvl1pPr>
              <a:defRPr>
                <a:solidFill>
                  <a:schemeClr val="bg1"/>
                </a:solidFill>
              </a:defRPr>
            </a:lvl1pPr>
          </a:lstStyle>
          <a:p>
            <a:pPr>
              <a:defRPr/>
            </a:pPr>
            <a:endParaRPr lang="en-AU">
              <a:solidFill>
                <a:srgbClr val="FFFFFF"/>
              </a:solidFill>
            </a:endParaRPr>
          </a:p>
        </p:txBody>
      </p:sp>
      <p:sp>
        <p:nvSpPr>
          <p:cNvPr id="7" name="Slide Number Placeholder 17"/>
          <p:cNvSpPr>
            <a:spLocks noGrp="1"/>
          </p:cNvSpPr>
          <p:nvPr>
            <p:ph type="sldNum" sz="quarter" idx="12"/>
          </p:nvPr>
        </p:nvSpPr>
        <p:spPr/>
        <p:txBody>
          <a:bodyPr/>
          <a:lstStyle>
            <a:lvl1pPr algn="r">
              <a:defRPr sz="900">
                <a:solidFill>
                  <a:schemeClr val="bg1"/>
                </a:solidFill>
              </a:defRPr>
            </a:lvl1pPr>
          </a:lstStyle>
          <a:p>
            <a:pPr>
              <a:defRPr/>
            </a:pPr>
            <a:fld id="{C4D46207-57D4-4847-912E-00BEE991B3EB}" type="slidenum">
              <a:rPr lang="en-AU">
                <a:solidFill>
                  <a:srgbClr val="FFFFFF"/>
                </a:solidFill>
              </a:rPr>
              <a:pPr>
                <a:defRPr/>
              </a:pPr>
              <a:t>‹#›</a:t>
            </a:fld>
            <a:r>
              <a:rPr lang="en-AU" dirty="0">
                <a:solidFill>
                  <a:srgbClr val="FFFFFF"/>
                </a:solidFill>
              </a:rPr>
              <a:t>  |</a:t>
            </a:r>
          </a:p>
        </p:txBody>
      </p:sp>
    </p:spTree>
    <p:extLst>
      <p:ext uri="{BB962C8B-B14F-4D97-AF65-F5344CB8AC3E}">
        <p14:creationId xmlns:p14="http://schemas.microsoft.com/office/powerpoint/2010/main" val="42096996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_Title Slide + Collaborator logos">
    <p:bg>
      <p:bgPr>
        <a:solidFill>
          <a:schemeClr val="accent1"/>
        </a:solidFill>
        <a:effectLst/>
      </p:bgPr>
    </p:bg>
    <p:spTree>
      <p:nvGrpSpPr>
        <p:cNvPr id="1" name=""/>
        <p:cNvGrpSpPr/>
        <p:nvPr/>
      </p:nvGrpSpPr>
      <p:grpSpPr>
        <a:xfrm>
          <a:off x="0" y="0"/>
          <a:ext cx="0" cy="0"/>
          <a:chOff x="0" y="0"/>
          <a:chExt cx="0" cy="0"/>
        </a:xfrm>
      </p:grpSpPr>
      <p:grpSp>
        <p:nvGrpSpPr>
          <p:cNvPr id="5" name="Group 13"/>
          <p:cNvGrpSpPr>
            <a:grpSpLocks/>
          </p:cNvGrpSpPr>
          <p:nvPr userDrawn="1"/>
        </p:nvGrpSpPr>
        <p:grpSpPr bwMode="auto">
          <a:xfrm>
            <a:off x="2118" y="5500688"/>
            <a:ext cx="12227983" cy="1357312"/>
            <a:chOff x="1497" y="5500319"/>
            <a:chExt cx="9170984" cy="1357681"/>
          </a:xfrm>
        </p:grpSpPr>
        <p:sp>
          <p:nvSpPr>
            <p:cNvPr id="6" name="Rectangle 5"/>
            <p:cNvSpPr/>
            <p:nvPr userDrawn="1"/>
          </p:nvSpPr>
          <p:spPr>
            <a:xfrm>
              <a:off x="1497" y="5940176"/>
              <a:ext cx="9158284" cy="917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sz="1800">
                <a:solidFill>
                  <a:srgbClr val="FBFEFF"/>
                </a:solidFill>
              </a:endParaRPr>
            </a:p>
          </p:txBody>
        </p:sp>
        <p:sp>
          <p:nvSpPr>
            <p:cNvPr id="7" name="Freeform 7"/>
            <p:cNvSpPr>
              <a:spLocks noEditPoints="1"/>
            </p:cNvSpPr>
            <p:nvPr userDrawn="1"/>
          </p:nvSpPr>
          <p:spPr bwMode="auto">
            <a:xfrm>
              <a:off x="1497" y="5563679"/>
              <a:ext cx="9170984" cy="932871"/>
            </a:xfrm>
            <a:custGeom>
              <a:avLst/>
              <a:gdLst>
                <a:gd name="T0" fmla="*/ 2147483646 w 2880"/>
                <a:gd name="T1" fmla="*/ 2147483646 h 293"/>
                <a:gd name="T2" fmla="*/ 0 w 2880"/>
                <a:gd name="T3" fmla="*/ 2147483646 h 293"/>
                <a:gd name="T4" fmla="*/ 0 w 2880"/>
                <a:gd name="T5" fmla="*/ 2147483646 h 293"/>
                <a:gd name="T6" fmla="*/ 2147483646 w 2880"/>
                <a:gd name="T7" fmla="*/ 2147483646 h 293"/>
                <a:gd name="T8" fmla="*/ 2147483646 w 2880"/>
                <a:gd name="T9" fmla="*/ 2147483646 h 293"/>
                <a:gd name="T10" fmla="*/ 2147483646 w 2880"/>
                <a:gd name="T11" fmla="*/ 0 h 293"/>
                <a:gd name="T12" fmla="*/ 2147483646 w 2880"/>
                <a:gd name="T13" fmla="*/ 0 h 293"/>
                <a:gd name="T14" fmla="*/ 2147483646 w 2880"/>
                <a:gd name="T15" fmla="*/ 2147483646 h 293"/>
                <a:gd name="T16" fmla="*/ 2147483646 w 2880"/>
                <a:gd name="T17" fmla="*/ 2147483646 h 293"/>
                <a:gd name="T18" fmla="*/ 2147483646 w 2880"/>
                <a:gd name="T19" fmla="*/ 2147483646 h 293"/>
                <a:gd name="T20" fmla="*/ 2147483646 w 2880"/>
                <a:gd name="T21" fmla="*/ 2147483646 h 293"/>
                <a:gd name="T22" fmla="*/ 2147483646 w 2880"/>
                <a:gd name="T23" fmla="*/ 0 h 2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80" h="293">
                  <a:moveTo>
                    <a:pt x="2313" y="117"/>
                  </a:moveTo>
                  <a:cubicBezTo>
                    <a:pt x="0" y="117"/>
                    <a:pt x="0" y="117"/>
                    <a:pt x="0" y="117"/>
                  </a:cubicBezTo>
                  <a:cubicBezTo>
                    <a:pt x="0" y="137"/>
                    <a:pt x="0" y="137"/>
                    <a:pt x="0" y="137"/>
                  </a:cubicBezTo>
                  <a:cubicBezTo>
                    <a:pt x="2030" y="137"/>
                    <a:pt x="2030" y="137"/>
                    <a:pt x="2030" y="137"/>
                  </a:cubicBezTo>
                  <a:cubicBezTo>
                    <a:pt x="2214" y="137"/>
                    <a:pt x="2274" y="132"/>
                    <a:pt x="2313" y="117"/>
                  </a:cubicBezTo>
                  <a:moveTo>
                    <a:pt x="2880" y="0"/>
                  </a:moveTo>
                  <a:cubicBezTo>
                    <a:pt x="2880" y="0"/>
                    <a:pt x="2880" y="0"/>
                    <a:pt x="2880" y="0"/>
                  </a:cubicBezTo>
                  <a:cubicBezTo>
                    <a:pt x="2880" y="117"/>
                    <a:pt x="2880" y="117"/>
                    <a:pt x="2880" y="117"/>
                  </a:cubicBezTo>
                  <a:cubicBezTo>
                    <a:pt x="2313" y="117"/>
                    <a:pt x="2313" y="117"/>
                    <a:pt x="2313" y="117"/>
                  </a:cubicBezTo>
                  <a:cubicBezTo>
                    <a:pt x="2411" y="197"/>
                    <a:pt x="2542" y="293"/>
                    <a:pt x="2784" y="293"/>
                  </a:cubicBezTo>
                  <a:cubicBezTo>
                    <a:pt x="2842" y="293"/>
                    <a:pt x="2880" y="293"/>
                    <a:pt x="2880" y="293"/>
                  </a:cubicBezTo>
                  <a:cubicBezTo>
                    <a:pt x="2880" y="0"/>
                    <a:pt x="2880" y="0"/>
                    <a:pt x="2880" y="0"/>
                  </a:cubicBezTo>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sz="1800">
                <a:solidFill>
                  <a:prstClr val="black"/>
                </a:solidFill>
              </a:endParaRPr>
            </a:p>
          </p:txBody>
        </p:sp>
        <p:sp>
          <p:nvSpPr>
            <p:cNvPr id="8" name="Freeform 8"/>
            <p:cNvSpPr>
              <a:spLocks noEditPoints="1"/>
            </p:cNvSpPr>
            <p:nvPr userDrawn="1"/>
          </p:nvSpPr>
          <p:spPr bwMode="auto">
            <a:xfrm>
              <a:off x="1497" y="5500319"/>
              <a:ext cx="9170984" cy="435093"/>
            </a:xfrm>
            <a:custGeom>
              <a:avLst/>
              <a:gdLst/>
              <a:ahLst/>
              <a:cxnLst>
                <a:cxn ang="0">
                  <a:pos x="2880" y="20"/>
                </a:cxn>
                <a:cxn ang="0">
                  <a:pos x="2789" y="20"/>
                </a:cxn>
                <a:cxn ang="0">
                  <a:pos x="2313" y="137"/>
                </a:cxn>
                <a:cxn ang="0">
                  <a:pos x="2313" y="137"/>
                </a:cxn>
                <a:cxn ang="0">
                  <a:pos x="2880" y="137"/>
                </a:cxn>
                <a:cxn ang="0">
                  <a:pos x="2880" y="20"/>
                </a:cxn>
                <a:cxn ang="0">
                  <a:pos x="1860" y="0"/>
                </a:cxn>
                <a:cxn ang="0">
                  <a:pos x="0" y="0"/>
                </a:cxn>
                <a:cxn ang="0">
                  <a:pos x="0" y="137"/>
                </a:cxn>
                <a:cxn ang="0">
                  <a:pos x="2313" y="137"/>
                </a:cxn>
                <a:cxn ang="0">
                  <a:pos x="2313" y="137"/>
                </a:cxn>
                <a:cxn ang="0">
                  <a:pos x="2313" y="137"/>
                </a:cxn>
                <a:cxn ang="0">
                  <a:pos x="2313" y="137"/>
                </a:cxn>
                <a:cxn ang="0">
                  <a:pos x="1860" y="0"/>
                </a:cxn>
              </a:cxnLst>
              <a:rect l="0" t="0" r="r" b="b"/>
              <a:pathLst>
                <a:path w="2880" h="137">
                  <a:moveTo>
                    <a:pt x="2880" y="20"/>
                  </a:moveTo>
                  <a:cubicBezTo>
                    <a:pt x="2789" y="20"/>
                    <a:pt x="2789" y="20"/>
                    <a:pt x="2789" y="20"/>
                  </a:cubicBezTo>
                  <a:cubicBezTo>
                    <a:pt x="2500" y="20"/>
                    <a:pt x="2393" y="107"/>
                    <a:pt x="2313" y="137"/>
                  </a:cubicBezTo>
                  <a:cubicBezTo>
                    <a:pt x="2313" y="137"/>
                    <a:pt x="2313" y="137"/>
                    <a:pt x="2313" y="137"/>
                  </a:cubicBezTo>
                  <a:cubicBezTo>
                    <a:pt x="2880" y="137"/>
                    <a:pt x="2880" y="137"/>
                    <a:pt x="2880" y="137"/>
                  </a:cubicBezTo>
                  <a:cubicBezTo>
                    <a:pt x="2880" y="20"/>
                    <a:pt x="2880" y="20"/>
                    <a:pt x="2880" y="20"/>
                  </a:cubicBezTo>
                  <a:moveTo>
                    <a:pt x="1860" y="0"/>
                  </a:moveTo>
                  <a:cubicBezTo>
                    <a:pt x="0" y="0"/>
                    <a:pt x="0" y="0"/>
                    <a:pt x="0" y="0"/>
                  </a:cubicBezTo>
                  <a:cubicBezTo>
                    <a:pt x="0" y="137"/>
                    <a:pt x="0" y="137"/>
                    <a:pt x="0" y="137"/>
                  </a:cubicBezTo>
                  <a:cubicBezTo>
                    <a:pt x="2313" y="137"/>
                    <a:pt x="2313" y="137"/>
                    <a:pt x="2313" y="137"/>
                  </a:cubicBezTo>
                  <a:cubicBezTo>
                    <a:pt x="2313" y="137"/>
                    <a:pt x="2313" y="137"/>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w="9525">
              <a:noFill/>
              <a:round/>
              <a:headEnd/>
              <a:tailEnd/>
            </a:ln>
          </p:spPr>
          <p:txBody>
            <a:bodyPr/>
            <a:lstStyle/>
            <a:p>
              <a:pPr>
                <a:defRPr/>
              </a:pPr>
              <a:endParaRPr lang="en-AU" sz="1800">
                <a:solidFill>
                  <a:prstClr val="black"/>
                </a:solidFill>
              </a:endParaRPr>
            </a:p>
          </p:txBody>
        </p:sp>
        <p:sp>
          <p:nvSpPr>
            <p:cNvPr id="9" name="Freeform 9"/>
            <p:cNvSpPr>
              <a:spLocks/>
            </p:cNvSpPr>
            <p:nvPr userDrawn="1"/>
          </p:nvSpPr>
          <p:spPr bwMode="auto">
            <a:xfrm>
              <a:off x="1497" y="5563679"/>
              <a:ext cx="7365906" cy="432734"/>
            </a:xfrm>
            <a:custGeom>
              <a:avLst/>
              <a:gdLst>
                <a:gd name="T0" fmla="*/ 2147483646 w 2313"/>
                <a:gd name="T1" fmla="*/ 2147483646 h 136"/>
                <a:gd name="T2" fmla="*/ 2147483646 w 2313"/>
                <a:gd name="T3" fmla="*/ 0 h 136"/>
                <a:gd name="T4" fmla="*/ 0 w 2313"/>
                <a:gd name="T5" fmla="*/ 0 h 136"/>
                <a:gd name="T6" fmla="*/ 0 w 2313"/>
                <a:gd name="T7" fmla="*/ 2147483646 h 136"/>
                <a:gd name="T8" fmla="*/ 2147483646 w 2313"/>
                <a:gd name="T9" fmla="*/ 2147483646 h 136"/>
                <a:gd name="T10" fmla="*/ 2147483646 w 2313"/>
                <a:gd name="T11" fmla="*/ 2147483646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sz="1800">
                <a:solidFill>
                  <a:prstClr val="black"/>
                </a:solidFill>
              </a:endParaRPr>
            </a:p>
          </p:txBody>
        </p:sp>
        <p:sp>
          <p:nvSpPr>
            <p:cNvPr id="10" name="Freeform 10"/>
            <p:cNvSpPr>
              <a:spLocks/>
            </p:cNvSpPr>
            <p:nvPr userDrawn="1"/>
          </p:nvSpPr>
          <p:spPr bwMode="auto">
            <a:xfrm>
              <a:off x="7367402" y="5563679"/>
              <a:ext cx="1805078" cy="869511"/>
            </a:xfrm>
            <a:custGeom>
              <a:avLst/>
              <a:gdLst>
                <a:gd name="T0" fmla="*/ 2147483646 w 567"/>
                <a:gd name="T1" fmla="*/ 0 h 273"/>
                <a:gd name="T2" fmla="*/ 0 w 567"/>
                <a:gd name="T3" fmla="*/ 2147483646 h 273"/>
                <a:gd name="T4" fmla="*/ 2147483646 w 567"/>
                <a:gd name="T5" fmla="*/ 2147483646 h 273"/>
                <a:gd name="T6" fmla="*/ 2147483646 w 567"/>
                <a:gd name="T7" fmla="*/ 2147483646 h 273"/>
                <a:gd name="T8" fmla="*/ 2147483646 w 567"/>
                <a:gd name="T9" fmla="*/ 0 h 273"/>
                <a:gd name="T10" fmla="*/ 2147483646 w 567"/>
                <a:gd name="T11" fmla="*/ 0 h 2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sz="1800">
                <a:solidFill>
                  <a:prstClr val="black"/>
                </a:solidFill>
              </a:endParaRPr>
            </a:p>
          </p:txBody>
        </p:sp>
        <p:pic>
          <p:nvPicPr>
            <p:cNvPr id="11" name="Picture 7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69275" y="5675743"/>
              <a:ext cx="655638"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9"/>
            <p:cNvGrpSpPr/>
            <p:nvPr userDrawn="1"/>
          </p:nvGrpSpPr>
          <p:grpSpPr>
            <a:xfrm>
              <a:off x="360000" y="5807505"/>
              <a:ext cx="814388" cy="95250"/>
              <a:chOff x="3495675" y="5969000"/>
              <a:chExt cx="814388" cy="95250"/>
            </a:xfrm>
            <a:solidFill>
              <a:schemeClr val="accent1"/>
            </a:solidFill>
          </p:grpSpPr>
          <p:sp>
            <p:nvSpPr>
              <p:cNvPr id="13"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solidFill>
                    <a:prstClr val="black"/>
                  </a:solidFill>
                </a:endParaRPr>
              </a:p>
            </p:txBody>
          </p:sp>
          <p:sp>
            <p:nvSpPr>
              <p:cNvPr id="14"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solidFill>
                    <a:prstClr val="black"/>
                  </a:solidFill>
                </a:endParaRPr>
              </a:p>
            </p:txBody>
          </p:sp>
          <p:sp>
            <p:nvSpPr>
              <p:cNvPr id="15" name="Freeform 14"/>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solidFill>
                    <a:prstClr val="black"/>
                  </a:solidFill>
                </a:endParaRPr>
              </a:p>
            </p:txBody>
          </p:sp>
          <p:sp>
            <p:nvSpPr>
              <p:cNvPr id="16" name="Oval 15"/>
              <p:cNvSpPr>
                <a:spLocks noChangeArrowheads="1"/>
              </p:cNvSpPr>
              <p:nvPr/>
            </p:nvSpPr>
            <p:spPr bwMode="auto">
              <a:xfrm>
                <a:off x="3819525" y="6042025"/>
                <a:ext cx="19050" cy="22225"/>
              </a:xfrm>
              <a:prstGeom prst="ellipse">
                <a:avLst/>
              </a:prstGeom>
              <a:grpFill/>
              <a:ln>
                <a:noFill/>
              </a:ln>
            </p:spPr>
            <p:txBody>
              <a:bodyPr/>
              <a:lstStyle/>
              <a:p>
                <a:pPr>
                  <a:defRPr/>
                </a:pPr>
                <a:endParaRPr lang="en-AU" sz="1800">
                  <a:solidFill>
                    <a:prstClr val="black"/>
                  </a:solidFill>
                </a:endParaRPr>
              </a:p>
            </p:txBody>
          </p:sp>
          <p:sp>
            <p:nvSpPr>
              <p:cNvPr id="17" name="Freeform 16"/>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p:spPr>
            <p:txBody>
              <a:bodyPr/>
              <a:lstStyle/>
              <a:p>
                <a:pPr>
                  <a:defRPr/>
                </a:pPr>
                <a:endParaRPr lang="en-AU" sz="1800">
                  <a:solidFill>
                    <a:prstClr val="black"/>
                  </a:solidFill>
                </a:endParaRPr>
              </a:p>
            </p:txBody>
          </p:sp>
          <p:sp>
            <p:nvSpPr>
              <p:cNvPr id="18" name="Freeform 17"/>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p:spPr>
            <p:txBody>
              <a:bodyPr/>
              <a:lstStyle/>
              <a:p>
                <a:pPr>
                  <a:defRPr/>
                </a:pPr>
                <a:endParaRPr lang="en-AU" sz="1800">
                  <a:solidFill>
                    <a:prstClr val="black"/>
                  </a:solidFill>
                </a:endParaRPr>
              </a:p>
            </p:txBody>
          </p:sp>
          <p:sp>
            <p:nvSpPr>
              <p:cNvPr id="19" name="Freeform 18"/>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p:spPr>
            <p:txBody>
              <a:bodyPr/>
              <a:lstStyle/>
              <a:p>
                <a:pPr>
                  <a:defRPr/>
                </a:pPr>
                <a:endParaRPr lang="en-AU" sz="1800">
                  <a:solidFill>
                    <a:prstClr val="black"/>
                  </a:solidFill>
                </a:endParaRPr>
              </a:p>
            </p:txBody>
          </p:sp>
          <p:sp>
            <p:nvSpPr>
              <p:cNvPr id="20" name="Freeform 19"/>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p:spPr>
            <p:txBody>
              <a:bodyPr/>
              <a:lstStyle/>
              <a:p>
                <a:pPr>
                  <a:defRPr/>
                </a:pPr>
                <a:endParaRPr lang="en-AU" sz="1800">
                  <a:solidFill>
                    <a:prstClr val="black"/>
                  </a:solidFill>
                </a:endParaRPr>
              </a:p>
            </p:txBody>
          </p:sp>
          <p:sp>
            <p:nvSpPr>
              <p:cNvPr id="21" name="Freeform 20"/>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p:spPr>
            <p:txBody>
              <a:bodyPr/>
              <a:lstStyle/>
              <a:p>
                <a:pPr>
                  <a:defRPr/>
                </a:pPr>
                <a:endParaRPr lang="en-AU" sz="1800">
                  <a:solidFill>
                    <a:prstClr val="black"/>
                  </a:solidFill>
                </a:endParaRPr>
              </a:p>
            </p:txBody>
          </p:sp>
          <p:sp>
            <p:nvSpPr>
              <p:cNvPr id="22" name="Oval 35"/>
              <p:cNvSpPr>
                <a:spLocks noChangeArrowheads="1"/>
              </p:cNvSpPr>
              <p:nvPr/>
            </p:nvSpPr>
            <p:spPr bwMode="auto">
              <a:xfrm>
                <a:off x="4141788" y="6042025"/>
                <a:ext cx="19050" cy="22225"/>
              </a:xfrm>
              <a:prstGeom prst="ellipse">
                <a:avLst/>
              </a:prstGeom>
              <a:grpFill/>
              <a:ln>
                <a:noFill/>
              </a:ln>
            </p:spPr>
            <p:txBody>
              <a:bodyPr/>
              <a:lstStyle/>
              <a:p>
                <a:pPr>
                  <a:defRPr/>
                </a:pPr>
                <a:endParaRPr lang="en-AU" sz="1800">
                  <a:solidFill>
                    <a:prstClr val="black"/>
                  </a:solidFill>
                </a:endParaRPr>
              </a:p>
            </p:txBody>
          </p:sp>
          <p:sp>
            <p:nvSpPr>
              <p:cNvPr id="23"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p:spPr>
            <p:txBody>
              <a:bodyPr/>
              <a:lstStyle/>
              <a:p>
                <a:pPr>
                  <a:defRPr/>
                </a:pPr>
                <a:endParaRPr lang="en-AU" sz="1800">
                  <a:solidFill>
                    <a:prstClr val="black"/>
                  </a:solidFill>
                </a:endParaRPr>
              </a:p>
            </p:txBody>
          </p:sp>
          <p:sp>
            <p:nvSpPr>
              <p:cNvPr id="24"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p:spPr>
            <p:txBody>
              <a:bodyPr/>
              <a:lstStyle/>
              <a:p>
                <a:pPr>
                  <a:defRPr/>
                </a:pPr>
                <a:endParaRPr lang="en-AU" sz="1800">
                  <a:solidFill>
                    <a:prstClr val="black"/>
                  </a:solidFill>
                </a:endParaRPr>
              </a:p>
            </p:txBody>
          </p:sp>
        </p:grpSp>
      </p:grpSp>
      <p:sp>
        <p:nvSpPr>
          <p:cNvPr id="2" name="Title 1"/>
          <p:cNvSpPr>
            <a:spLocks noGrp="1"/>
          </p:cNvSpPr>
          <p:nvPr>
            <p:ph type="ctrTitle"/>
          </p:nvPr>
        </p:nvSpPr>
        <p:spPr>
          <a:xfrm>
            <a:off x="459253" y="3122613"/>
            <a:ext cx="11289992" cy="1080000"/>
          </a:xfrm>
        </p:spPr>
        <p:txBody>
          <a:bodyPr anchor="b">
            <a:normAutofit/>
          </a:bodyPr>
          <a:lstStyle>
            <a:lvl1pPr algn="l">
              <a:defRPr sz="4400">
                <a:solidFill>
                  <a:schemeClr val="bg1"/>
                </a:solidFill>
              </a:defRPr>
            </a:lvl1pPr>
          </a:lstStyle>
          <a:p>
            <a:r>
              <a:rPr lang="en-US"/>
              <a:t>Click to edit Master title style</a:t>
            </a:r>
            <a:endParaRPr lang="en-AU" dirty="0"/>
          </a:p>
        </p:txBody>
      </p:sp>
      <p:sp>
        <p:nvSpPr>
          <p:cNvPr id="3" name="Subtitle 2"/>
          <p:cNvSpPr>
            <a:spLocks noGrp="1"/>
          </p:cNvSpPr>
          <p:nvPr>
            <p:ph type="subTitle" idx="1"/>
          </p:nvPr>
        </p:nvSpPr>
        <p:spPr>
          <a:xfrm>
            <a:off x="459253" y="4257092"/>
            <a:ext cx="11300947" cy="360040"/>
          </a:xfrm>
        </p:spPr>
        <p:txBody>
          <a:bodyPr>
            <a:normAutofit/>
          </a:bodyPr>
          <a:lstStyle>
            <a:lvl1pPr marL="0" indent="0" algn="l">
              <a:buNone/>
              <a:defRPr sz="2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sp>
        <p:nvSpPr>
          <p:cNvPr id="27" name="Text Placeholder 14"/>
          <p:cNvSpPr>
            <a:spLocks noGrp="1"/>
          </p:cNvSpPr>
          <p:nvPr>
            <p:ph type="body" sz="quarter" idx="17"/>
          </p:nvPr>
        </p:nvSpPr>
        <p:spPr>
          <a:xfrm>
            <a:off x="480000" y="5625959"/>
            <a:ext cx="6336000" cy="144000"/>
          </a:xfrm>
        </p:spPr>
        <p:txBody>
          <a:bodyPr anchor="ctr">
            <a:noAutofit/>
          </a:bodyPr>
          <a:lstStyle>
            <a:lvl1pPr marL="216000" marR="0" indent="-216000" algn="l" defTabSz="914400" rtl="0" eaLnBrk="1" fontAlgn="auto" latinLnBrk="0" hangingPunct="1">
              <a:lnSpc>
                <a:spcPct val="90000"/>
              </a:lnSpc>
              <a:spcBef>
                <a:spcPts val="600"/>
              </a:spcBef>
              <a:spcAft>
                <a:spcPts val="0"/>
              </a:spcAft>
              <a:buClrTx/>
              <a:buSzTx/>
              <a:buFontTx/>
              <a:buNone/>
              <a:tabLst/>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US"/>
              <a:t>Click to edit Master text styles</a:t>
            </a:r>
          </a:p>
        </p:txBody>
      </p:sp>
    </p:spTree>
    <p:extLst>
      <p:ext uri="{BB962C8B-B14F-4D97-AF65-F5344CB8AC3E}">
        <p14:creationId xmlns:p14="http://schemas.microsoft.com/office/powerpoint/2010/main" val="14757091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_Alternative Title Slide + Collaborator logos">
    <p:bg>
      <p:bgPr>
        <a:solidFill>
          <a:schemeClr val="accent1"/>
        </a:solidFill>
        <a:effectLst/>
      </p:bgPr>
    </p:bg>
    <p:spTree>
      <p:nvGrpSpPr>
        <p:cNvPr id="1" name=""/>
        <p:cNvGrpSpPr/>
        <p:nvPr/>
      </p:nvGrpSpPr>
      <p:grpSpPr>
        <a:xfrm>
          <a:off x="0" y="0"/>
          <a:ext cx="0" cy="0"/>
          <a:chOff x="0" y="0"/>
          <a:chExt cx="0" cy="0"/>
        </a:xfrm>
      </p:grpSpPr>
      <p:grpSp>
        <p:nvGrpSpPr>
          <p:cNvPr id="5" name="Group 13"/>
          <p:cNvGrpSpPr>
            <a:grpSpLocks/>
          </p:cNvGrpSpPr>
          <p:nvPr userDrawn="1"/>
        </p:nvGrpSpPr>
        <p:grpSpPr bwMode="auto">
          <a:xfrm>
            <a:off x="2118" y="5500688"/>
            <a:ext cx="12227983" cy="1357312"/>
            <a:chOff x="1497" y="5500319"/>
            <a:chExt cx="9170984" cy="1357681"/>
          </a:xfrm>
        </p:grpSpPr>
        <p:sp>
          <p:nvSpPr>
            <p:cNvPr id="6" name="Rectangle 5"/>
            <p:cNvSpPr/>
            <p:nvPr userDrawn="1"/>
          </p:nvSpPr>
          <p:spPr>
            <a:xfrm>
              <a:off x="1497" y="5940176"/>
              <a:ext cx="9158284" cy="917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sz="1800">
                <a:solidFill>
                  <a:srgbClr val="FBFEFF"/>
                </a:solidFill>
              </a:endParaRPr>
            </a:p>
          </p:txBody>
        </p:sp>
        <p:grpSp>
          <p:nvGrpSpPr>
            <p:cNvPr id="7" name="Group 15"/>
            <p:cNvGrpSpPr>
              <a:grpSpLocks/>
            </p:cNvGrpSpPr>
            <p:nvPr userDrawn="1"/>
          </p:nvGrpSpPr>
          <p:grpSpPr bwMode="auto">
            <a:xfrm>
              <a:off x="1497" y="5500319"/>
              <a:ext cx="9170984" cy="996231"/>
              <a:chOff x="1497" y="5500319"/>
              <a:chExt cx="9170984" cy="996231"/>
            </a:xfrm>
          </p:grpSpPr>
          <p:sp>
            <p:nvSpPr>
              <p:cNvPr id="22" name="Freeform 7"/>
              <p:cNvSpPr>
                <a:spLocks noEditPoints="1"/>
              </p:cNvSpPr>
              <p:nvPr userDrawn="1"/>
            </p:nvSpPr>
            <p:spPr bwMode="auto">
              <a:xfrm>
                <a:off x="1497" y="5563679"/>
                <a:ext cx="9170984" cy="932871"/>
              </a:xfrm>
              <a:custGeom>
                <a:avLst/>
                <a:gdLst>
                  <a:gd name="T0" fmla="*/ 2147483646 w 2880"/>
                  <a:gd name="T1" fmla="*/ 2147483646 h 293"/>
                  <a:gd name="T2" fmla="*/ 0 w 2880"/>
                  <a:gd name="T3" fmla="*/ 2147483646 h 293"/>
                  <a:gd name="T4" fmla="*/ 0 w 2880"/>
                  <a:gd name="T5" fmla="*/ 2147483646 h 293"/>
                  <a:gd name="T6" fmla="*/ 2147483646 w 2880"/>
                  <a:gd name="T7" fmla="*/ 2147483646 h 293"/>
                  <a:gd name="T8" fmla="*/ 2147483646 w 2880"/>
                  <a:gd name="T9" fmla="*/ 2147483646 h 293"/>
                  <a:gd name="T10" fmla="*/ 2147483646 w 2880"/>
                  <a:gd name="T11" fmla="*/ 0 h 293"/>
                  <a:gd name="T12" fmla="*/ 2147483646 w 2880"/>
                  <a:gd name="T13" fmla="*/ 0 h 293"/>
                  <a:gd name="T14" fmla="*/ 2147483646 w 2880"/>
                  <a:gd name="T15" fmla="*/ 2147483646 h 293"/>
                  <a:gd name="T16" fmla="*/ 2147483646 w 2880"/>
                  <a:gd name="T17" fmla="*/ 2147483646 h 293"/>
                  <a:gd name="T18" fmla="*/ 2147483646 w 2880"/>
                  <a:gd name="T19" fmla="*/ 2147483646 h 293"/>
                  <a:gd name="T20" fmla="*/ 2147483646 w 2880"/>
                  <a:gd name="T21" fmla="*/ 2147483646 h 293"/>
                  <a:gd name="T22" fmla="*/ 2147483646 w 2880"/>
                  <a:gd name="T23" fmla="*/ 0 h 2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80" h="293">
                    <a:moveTo>
                      <a:pt x="2313" y="117"/>
                    </a:moveTo>
                    <a:cubicBezTo>
                      <a:pt x="0" y="117"/>
                      <a:pt x="0" y="117"/>
                      <a:pt x="0" y="117"/>
                    </a:cubicBezTo>
                    <a:cubicBezTo>
                      <a:pt x="0" y="137"/>
                      <a:pt x="0" y="137"/>
                      <a:pt x="0" y="137"/>
                    </a:cubicBezTo>
                    <a:cubicBezTo>
                      <a:pt x="2030" y="137"/>
                      <a:pt x="2030" y="137"/>
                      <a:pt x="2030" y="137"/>
                    </a:cubicBezTo>
                    <a:cubicBezTo>
                      <a:pt x="2214" y="137"/>
                      <a:pt x="2274" y="132"/>
                      <a:pt x="2313" y="117"/>
                    </a:cubicBezTo>
                    <a:moveTo>
                      <a:pt x="2880" y="0"/>
                    </a:moveTo>
                    <a:cubicBezTo>
                      <a:pt x="2880" y="0"/>
                      <a:pt x="2880" y="0"/>
                      <a:pt x="2880" y="0"/>
                    </a:cubicBezTo>
                    <a:cubicBezTo>
                      <a:pt x="2880" y="117"/>
                      <a:pt x="2880" y="117"/>
                      <a:pt x="2880" y="117"/>
                    </a:cubicBezTo>
                    <a:cubicBezTo>
                      <a:pt x="2313" y="117"/>
                      <a:pt x="2313" y="117"/>
                      <a:pt x="2313" y="117"/>
                    </a:cubicBezTo>
                    <a:cubicBezTo>
                      <a:pt x="2411" y="197"/>
                      <a:pt x="2542" y="293"/>
                      <a:pt x="2784" y="293"/>
                    </a:cubicBezTo>
                    <a:cubicBezTo>
                      <a:pt x="2842" y="293"/>
                      <a:pt x="2880" y="293"/>
                      <a:pt x="2880" y="293"/>
                    </a:cubicBezTo>
                    <a:cubicBezTo>
                      <a:pt x="2880" y="0"/>
                      <a:pt x="2880" y="0"/>
                      <a:pt x="2880" y="0"/>
                    </a:cubicBezTo>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sz="1800">
                  <a:solidFill>
                    <a:prstClr val="black"/>
                  </a:solidFill>
                </a:endParaRPr>
              </a:p>
            </p:txBody>
          </p:sp>
          <p:sp>
            <p:nvSpPr>
              <p:cNvPr id="23" name="Freeform 8"/>
              <p:cNvSpPr>
                <a:spLocks noEditPoints="1"/>
              </p:cNvSpPr>
              <p:nvPr userDrawn="1"/>
            </p:nvSpPr>
            <p:spPr bwMode="auto">
              <a:xfrm>
                <a:off x="1497" y="5500319"/>
                <a:ext cx="9170984" cy="435093"/>
              </a:xfrm>
              <a:custGeom>
                <a:avLst/>
                <a:gdLst/>
                <a:ahLst/>
                <a:cxnLst>
                  <a:cxn ang="0">
                    <a:pos x="2880" y="20"/>
                  </a:cxn>
                  <a:cxn ang="0">
                    <a:pos x="2789" y="20"/>
                  </a:cxn>
                  <a:cxn ang="0">
                    <a:pos x="2313" y="137"/>
                  </a:cxn>
                  <a:cxn ang="0">
                    <a:pos x="2313" y="137"/>
                  </a:cxn>
                  <a:cxn ang="0">
                    <a:pos x="2880" y="137"/>
                  </a:cxn>
                  <a:cxn ang="0">
                    <a:pos x="2880" y="20"/>
                  </a:cxn>
                  <a:cxn ang="0">
                    <a:pos x="1860" y="0"/>
                  </a:cxn>
                  <a:cxn ang="0">
                    <a:pos x="0" y="0"/>
                  </a:cxn>
                  <a:cxn ang="0">
                    <a:pos x="0" y="137"/>
                  </a:cxn>
                  <a:cxn ang="0">
                    <a:pos x="2313" y="137"/>
                  </a:cxn>
                  <a:cxn ang="0">
                    <a:pos x="2313" y="137"/>
                  </a:cxn>
                  <a:cxn ang="0">
                    <a:pos x="2313" y="137"/>
                  </a:cxn>
                  <a:cxn ang="0">
                    <a:pos x="2313" y="137"/>
                  </a:cxn>
                  <a:cxn ang="0">
                    <a:pos x="1860" y="0"/>
                  </a:cxn>
                </a:cxnLst>
                <a:rect l="0" t="0" r="r" b="b"/>
                <a:pathLst>
                  <a:path w="2880" h="137">
                    <a:moveTo>
                      <a:pt x="2880" y="20"/>
                    </a:moveTo>
                    <a:cubicBezTo>
                      <a:pt x="2789" y="20"/>
                      <a:pt x="2789" y="20"/>
                      <a:pt x="2789" y="20"/>
                    </a:cubicBezTo>
                    <a:cubicBezTo>
                      <a:pt x="2500" y="20"/>
                      <a:pt x="2393" y="107"/>
                      <a:pt x="2313" y="137"/>
                    </a:cubicBezTo>
                    <a:cubicBezTo>
                      <a:pt x="2313" y="137"/>
                      <a:pt x="2313" y="137"/>
                      <a:pt x="2313" y="137"/>
                    </a:cubicBezTo>
                    <a:cubicBezTo>
                      <a:pt x="2880" y="137"/>
                      <a:pt x="2880" y="137"/>
                      <a:pt x="2880" y="137"/>
                    </a:cubicBezTo>
                    <a:cubicBezTo>
                      <a:pt x="2880" y="20"/>
                      <a:pt x="2880" y="20"/>
                      <a:pt x="2880" y="20"/>
                    </a:cubicBezTo>
                    <a:moveTo>
                      <a:pt x="1860" y="0"/>
                    </a:moveTo>
                    <a:cubicBezTo>
                      <a:pt x="0" y="0"/>
                      <a:pt x="0" y="0"/>
                      <a:pt x="0" y="0"/>
                    </a:cubicBezTo>
                    <a:cubicBezTo>
                      <a:pt x="0" y="137"/>
                      <a:pt x="0" y="137"/>
                      <a:pt x="0" y="137"/>
                    </a:cubicBezTo>
                    <a:cubicBezTo>
                      <a:pt x="2313" y="137"/>
                      <a:pt x="2313" y="137"/>
                      <a:pt x="2313" y="137"/>
                    </a:cubicBezTo>
                    <a:cubicBezTo>
                      <a:pt x="2313" y="137"/>
                      <a:pt x="2313" y="137"/>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w="9525">
                <a:noFill/>
                <a:round/>
                <a:headEnd/>
                <a:tailEnd/>
              </a:ln>
            </p:spPr>
            <p:txBody>
              <a:bodyPr/>
              <a:lstStyle/>
              <a:p>
                <a:pPr>
                  <a:defRPr/>
                </a:pPr>
                <a:endParaRPr lang="en-AU" sz="1800">
                  <a:solidFill>
                    <a:prstClr val="black"/>
                  </a:solidFill>
                </a:endParaRPr>
              </a:p>
            </p:txBody>
          </p:sp>
          <p:sp>
            <p:nvSpPr>
              <p:cNvPr id="24" name="Freeform 9"/>
              <p:cNvSpPr>
                <a:spLocks/>
              </p:cNvSpPr>
              <p:nvPr userDrawn="1"/>
            </p:nvSpPr>
            <p:spPr bwMode="auto">
              <a:xfrm>
                <a:off x="1497" y="5563679"/>
                <a:ext cx="7365906" cy="432734"/>
              </a:xfrm>
              <a:custGeom>
                <a:avLst/>
                <a:gdLst>
                  <a:gd name="T0" fmla="*/ 2147483646 w 2313"/>
                  <a:gd name="T1" fmla="*/ 2147483646 h 136"/>
                  <a:gd name="T2" fmla="*/ 2147483646 w 2313"/>
                  <a:gd name="T3" fmla="*/ 0 h 136"/>
                  <a:gd name="T4" fmla="*/ 0 w 2313"/>
                  <a:gd name="T5" fmla="*/ 0 h 136"/>
                  <a:gd name="T6" fmla="*/ 0 w 2313"/>
                  <a:gd name="T7" fmla="*/ 2147483646 h 136"/>
                  <a:gd name="T8" fmla="*/ 2147483646 w 2313"/>
                  <a:gd name="T9" fmla="*/ 2147483646 h 136"/>
                  <a:gd name="T10" fmla="*/ 2147483646 w 2313"/>
                  <a:gd name="T11" fmla="*/ 2147483646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sz="1800">
                  <a:solidFill>
                    <a:prstClr val="black"/>
                  </a:solidFill>
                </a:endParaRPr>
              </a:p>
            </p:txBody>
          </p:sp>
          <p:sp>
            <p:nvSpPr>
              <p:cNvPr id="25" name="Freeform 10"/>
              <p:cNvSpPr>
                <a:spLocks/>
              </p:cNvSpPr>
              <p:nvPr userDrawn="1"/>
            </p:nvSpPr>
            <p:spPr bwMode="auto">
              <a:xfrm>
                <a:off x="7367402" y="5563679"/>
                <a:ext cx="1805078" cy="869511"/>
              </a:xfrm>
              <a:custGeom>
                <a:avLst/>
                <a:gdLst>
                  <a:gd name="T0" fmla="*/ 2147483646 w 567"/>
                  <a:gd name="T1" fmla="*/ 0 h 273"/>
                  <a:gd name="T2" fmla="*/ 0 w 567"/>
                  <a:gd name="T3" fmla="*/ 2147483646 h 273"/>
                  <a:gd name="T4" fmla="*/ 2147483646 w 567"/>
                  <a:gd name="T5" fmla="*/ 2147483646 h 273"/>
                  <a:gd name="T6" fmla="*/ 2147483646 w 567"/>
                  <a:gd name="T7" fmla="*/ 2147483646 h 273"/>
                  <a:gd name="T8" fmla="*/ 2147483646 w 567"/>
                  <a:gd name="T9" fmla="*/ 0 h 273"/>
                  <a:gd name="T10" fmla="*/ 2147483646 w 567"/>
                  <a:gd name="T11" fmla="*/ 0 h 2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sz="1800">
                  <a:solidFill>
                    <a:prstClr val="black"/>
                  </a:solidFill>
                </a:endParaRPr>
              </a:p>
            </p:txBody>
          </p:sp>
        </p:grpSp>
        <p:pic>
          <p:nvPicPr>
            <p:cNvPr id="8" name="Picture 7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69275" y="5675743"/>
              <a:ext cx="655638"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9"/>
            <p:cNvGrpSpPr/>
            <p:nvPr userDrawn="1"/>
          </p:nvGrpSpPr>
          <p:grpSpPr>
            <a:xfrm>
              <a:off x="360000" y="5807505"/>
              <a:ext cx="814388" cy="95250"/>
              <a:chOff x="3495675" y="5969000"/>
              <a:chExt cx="814388" cy="95250"/>
            </a:xfrm>
            <a:solidFill>
              <a:schemeClr val="accent1"/>
            </a:solidFill>
          </p:grpSpPr>
          <p:sp>
            <p:nvSpPr>
              <p:cNvPr id="10"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solidFill>
                    <a:prstClr val="black"/>
                  </a:solidFill>
                </a:endParaRPr>
              </a:p>
            </p:txBody>
          </p:sp>
          <p:sp>
            <p:nvSpPr>
              <p:cNvPr id="11"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solidFill>
                    <a:prstClr val="black"/>
                  </a:solidFill>
                </a:endParaRPr>
              </a:p>
            </p:txBody>
          </p:sp>
          <p:sp>
            <p:nvSpPr>
              <p:cNvPr id="12"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solidFill>
                    <a:prstClr val="black"/>
                  </a:solidFill>
                </a:endParaRPr>
              </a:p>
            </p:txBody>
          </p:sp>
          <p:sp>
            <p:nvSpPr>
              <p:cNvPr id="13" name="Oval 29"/>
              <p:cNvSpPr>
                <a:spLocks noChangeArrowheads="1"/>
              </p:cNvSpPr>
              <p:nvPr/>
            </p:nvSpPr>
            <p:spPr bwMode="auto">
              <a:xfrm>
                <a:off x="3819525" y="6042025"/>
                <a:ext cx="19050" cy="22225"/>
              </a:xfrm>
              <a:prstGeom prst="ellipse">
                <a:avLst/>
              </a:prstGeom>
              <a:grpFill/>
              <a:ln>
                <a:noFill/>
              </a:ln>
            </p:spPr>
            <p:txBody>
              <a:bodyPr/>
              <a:lstStyle/>
              <a:p>
                <a:pPr>
                  <a:defRPr/>
                </a:pPr>
                <a:endParaRPr lang="en-AU" sz="1800">
                  <a:solidFill>
                    <a:prstClr val="black"/>
                  </a:solidFill>
                </a:endParaRPr>
              </a:p>
            </p:txBody>
          </p:sp>
          <p:sp>
            <p:nvSpPr>
              <p:cNvPr id="14"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p:spPr>
            <p:txBody>
              <a:bodyPr/>
              <a:lstStyle/>
              <a:p>
                <a:pPr>
                  <a:defRPr/>
                </a:pPr>
                <a:endParaRPr lang="en-AU" sz="1800">
                  <a:solidFill>
                    <a:prstClr val="black"/>
                  </a:solidFill>
                </a:endParaRPr>
              </a:p>
            </p:txBody>
          </p:sp>
          <p:sp>
            <p:nvSpPr>
              <p:cNvPr id="15"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p:spPr>
            <p:txBody>
              <a:bodyPr/>
              <a:lstStyle/>
              <a:p>
                <a:pPr>
                  <a:defRPr/>
                </a:pPr>
                <a:endParaRPr lang="en-AU" sz="1800">
                  <a:solidFill>
                    <a:prstClr val="black"/>
                  </a:solidFill>
                </a:endParaRPr>
              </a:p>
            </p:txBody>
          </p:sp>
          <p:sp>
            <p:nvSpPr>
              <p:cNvPr id="16"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p:spPr>
            <p:txBody>
              <a:bodyPr/>
              <a:lstStyle/>
              <a:p>
                <a:pPr>
                  <a:defRPr/>
                </a:pPr>
                <a:endParaRPr lang="en-AU" sz="1800">
                  <a:solidFill>
                    <a:prstClr val="black"/>
                  </a:solidFill>
                </a:endParaRPr>
              </a:p>
            </p:txBody>
          </p:sp>
          <p:sp>
            <p:nvSpPr>
              <p:cNvPr id="17"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p:spPr>
            <p:txBody>
              <a:bodyPr/>
              <a:lstStyle/>
              <a:p>
                <a:pPr>
                  <a:defRPr/>
                </a:pPr>
                <a:endParaRPr lang="en-AU" sz="1800">
                  <a:solidFill>
                    <a:prstClr val="black"/>
                  </a:solidFill>
                </a:endParaRPr>
              </a:p>
            </p:txBody>
          </p:sp>
          <p:sp>
            <p:nvSpPr>
              <p:cNvPr id="18"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p:spPr>
            <p:txBody>
              <a:bodyPr/>
              <a:lstStyle/>
              <a:p>
                <a:pPr>
                  <a:defRPr/>
                </a:pPr>
                <a:endParaRPr lang="en-AU" sz="1800">
                  <a:solidFill>
                    <a:prstClr val="black"/>
                  </a:solidFill>
                </a:endParaRPr>
              </a:p>
            </p:txBody>
          </p:sp>
          <p:sp>
            <p:nvSpPr>
              <p:cNvPr id="19" name="Oval 35"/>
              <p:cNvSpPr>
                <a:spLocks noChangeArrowheads="1"/>
              </p:cNvSpPr>
              <p:nvPr/>
            </p:nvSpPr>
            <p:spPr bwMode="auto">
              <a:xfrm>
                <a:off x="4141788" y="6042025"/>
                <a:ext cx="19050" cy="22225"/>
              </a:xfrm>
              <a:prstGeom prst="ellipse">
                <a:avLst/>
              </a:prstGeom>
              <a:grpFill/>
              <a:ln>
                <a:noFill/>
              </a:ln>
            </p:spPr>
            <p:txBody>
              <a:bodyPr/>
              <a:lstStyle/>
              <a:p>
                <a:pPr>
                  <a:defRPr/>
                </a:pPr>
                <a:endParaRPr lang="en-AU" sz="1800">
                  <a:solidFill>
                    <a:prstClr val="black"/>
                  </a:solidFill>
                </a:endParaRPr>
              </a:p>
            </p:txBody>
          </p:sp>
          <p:sp>
            <p:nvSpPr>
              <p:cNvPr id="20"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p:spPr>
            <p:txBody>
              <a:bodyPr/>
              <a:lstStyle/>
              <a:p>
                <a:pPr>
                  <a:defRPr/>
                </a:pPr>
                <a:endParaRPr lang="en-AU" sz="1800">
                  <a:solidFill>
                    <a:prstClr val="black"/>
                  </a:solidFill>
                </a:endParaRPr>
              </a:p>
            </p:txBody>
          </p:sp>
          <p:sp>
            <p:nvSpPr>
              <p:cNvPr id="21"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p:spPr>
            <p:txBody>
              <a:bodyPr/>
              <a:lstStyle/>
              <a:p>
                <a:pPr>
                  <a:defRPr/>
                </a:pPr>
                <a:endParaRPr lang="en-AU" sz="1800">
                  <a:solidFill>
                    <a:prstClr val="black"/>
                  </a:solidFill>
                </a:endParaRPr>
              </a:p>
            </p:txBody>
          </p:sp>
        </p:grpSp>
      </p:grpSp>
      <p:grpSp>
        <p:nvGrpSpPr>
          <p:cNvPr id="26" name="Group 41"/>
          <p:cNvGrpSpPr>
            <a:grpSpLocks/>
          </p:cNvGrpSpPr>
          <p:nvPr userDrawn="1"/>
        </p:nvGrpSpPr>
        <p:grpSpPr bwMode="auto">
          <a:xfrm>
            <a:off x="0" y="273050"/>
            <a:ext cx="12194117" cy="2935288"/>
            <a:chOff x="0" y="273050"/>
            <a:chExt cx="9145588" cy="2935288"/>
          </a:xfrm>
        </p:grpSpPr>
        <p:sp>
          <p:nvSpPr>
            <p:cNvPr id="28" name="Freeform 11"/>
            <p:cNvSpPr>
              <a:spLocks noEditPoints="1"/>
            </p:cNvSpPr>
            <p:nvPr userDrawn="1"/>
          </p:nvSpPr>
          <p:spPr bwMode="auto">
            <a:xfrm>
              <a:off x="0" y="809625"/>
              <a:ext cx="9144000" cy="2397125"/>
            </a:xfrm>
            <a:custGeom>
              <a:avLst/>
              <a:gdLst>
                <a:gd name="T0" fmla="*/ 2147483646 w 2880"/>
                <a:gd name="T1" fmla="*/ 2147483646 h 755"/>
                <a:gd name="T2" fmla="*/ 2147483646 w 2880"/>
                <a:gd name="T3" fmla="*/ 2147483646 h 755"/>
                <a:gd name="T4" fmla="*/ 2147483646 w 2880"/>
                <a:gd name="T5" fmla="*/ 2147483646 h 755"/>
                <a:gd name="T6" fmla="*/ 0 w 2880"/>
                <a:gd name="T7" fmla="*/ 2147483646 h 755"/>
                <a:gd name="T8" fmla="*/ 2147483646 w 2880"/>
                <a:gd name="T9" fmla="*/ 2147483646 h 755"/>
                <a:gd name="T10" fmla="*/ 2147483646 w 2880"/>
                <a:gd name="T11" fmla="*/ 2147483646 h 755"/>
                <a:gd name="T12" fmla="*/ 2147483646 w 2880"/>
                <a:gd name="T13" fmla="*/ 2147483646 h 755"/>
                <a:gd name="T14" fmla="*/ 2147483646 w 2880"/>
                <a:gd name="T15" fmla="*/ 2147483646 h 755"/>
                <a:gd name="T16" fmla="*/ 2147483646 w 2880"/>
                <a:gd name="T17" fmla="*/ 2147483646 h 755"/>
                <a:gd name="T18" fmla="*/ 2147483646 w 2880"/>
                <a:gd name="T19" fmla="*/ 0 h 755"/>
                <a:gd name="T20" fmla="*/ 0 w 2880"/>
                <a:gd name="T21" fmla="*/ 0 h 755"/>
                <a:gd name="T22" fmla="*/ 2147483646 w 2880"/>
                <a:gd name="T23" fmla="*/ 2147483646 h 755"/>
                <a:gd name="T24" fmla="*/ 2147483646 w 2880"/>
                <a:gd name="T25" fmla="*/ 2147483646 h 7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80" h="755">
                  <a:moveTo>
                    <a:pt x="2880" y="3"/>
                  </a:moveTo>
                  <a:cubicBezTo>
                    <a:pt x="2687" y="24"/>
                    <a:pt x="2549" y="82"/>
                    <a:pt x="2439" y="142"/>
                  </a:cubicBezTo>
                  <a:cubicBezTo>
                    <a:pt x="2177" y="286"/>
                    <a:pt x="1822" y="444"/>
                    <a:pt x="1251" y="444"/>
                  </a:cubicBezTo>
                  <a:cubicBezTo>
                    <a:pt x="0" y="444"/>
                    <a:pt x="0" y="444"/>
                    <a:pt x="0" y="444"/>
                  </a:cubicBezTo>
                  <a:moveTo>
                    <a:pt x="2880" y="3"/>
                  </a:moveTo>
                  <a:cubicBezTo>
                    <a:pt x="2880" y="3"/>
                    <a:pt x="2880" y="3"/>
                    <a:pt x="2880" y="3"/>
                  </a:cubicBezTo>
                  <a:moveTo>
                    <a:pt x="2880" y="755"/>
                  </a:moveTo>
                  <a:cubicBezTo>
                    <a:pt x="2855" y="755"/>
                    <a:pt x="2855" y="755"/>
                    <a:pt x="2855" y="755"/>
                  </a:cubicBezTo>
                  <a:cubicBezTo>
                    <a:pt x="2181" y="755"/>
                    <a:pt x="1878" y="562"/>
                    <a:pt x="1395" y="274"/>
                  </a:cubicBezTo>
                  <a:cubicBezTo>
                    <a:pt x="1211" y="164"/>
                    <a:pt x="908" y="0"/>
                    <a:pt x="219" y="0"/>
                  </a:cubicBezTo>
                  <a:cubicBezTo>
                    <a:pt x="0" y="0"/>
                    <a:pt x="0" y="0"/>
                    <a:pt x="0" y="0"/>
                  </a:cubicBezTo>
                  <a:moveTo>
                    <a:pt x="2880" y="755"/>
                  </a:moveTo>
                  <a:cubicBezTo>
                    <a:pt x="2880" y="755"/>
                    <a:pt x="2880" y="755"/>
                    <a:pt x="2880" y="755"/>
                  </a:cubicBez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sz="1800">
                <a:solidFill>
                  <a:prstClr val="black"/>
                </a:solidFill>
              </a:endParaRPr>
            </a:p>
          </p:txBody>
        </p:sp>
        <p:sp>
          <p:nvSpPr>
            <p:cNvPr id="29" name="Freeform 22"/>
            <p:cNvSpPr>
              <a:spLocks/>
            </p:cNvSpPr>
            <p:nvPr userDrawn="1"/>
          </p:nvSpPr>
          <p:spPr bwMode="auto">
            <a:xfrm>
              <a:off x="0" y="273050"/>
              <a:ext cx="9144000" cy="1574800"/>
            </a:xfrm>
            <a:custGeom>
              <a:avLst/>
              <a:gdLst>
                <a:gd name="T0" fmla="*/ 2147483646 w 2880"/>
                <a:gd name="T1" fmla="*/ 2147483646 h 496"/>
                <a:gd name="T2" fmla="*/ 2147483646 w 2880"/>
                <a:gd name="T3" fmla="*/ 2147483646 h 496"/>
                <a:gd name="T4" fmla="*/ 2147483646 w 2880"/>
                <a:gd name="T5" fmla="*/ 0 h 496"/>
                <a:gd name="T6" fmla="*/ 0 w 2880"/>
                <a:gd name="T7" fmla="*/ 0 h 4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80" h="496">
                  <a:moveTo>
                    <a:pt x="2880" y="496"/>
                  </a:moveTo>
                  <a:cubicBezTo>
                    <a:pt x="2703" y="472"/>
                    <a:pt x="2594" y="404"/>
                    <a:pt x="2439" y="311"/>
                  </a:cubicBezTo>
                  <a:cubicBezTo>
                    <a:pt x="2238" y="192"/>
                    <a:pt x="1811" y="0"/>
                    <a:pt x="1230" y="0"/>
                  </a:cubicBezTo>
                  <a:cubicBezTo>
                    <a:pt x="0" y="0"/>
                    <a:pt x="0" y="0"/>
                    <a:pt x="0" y="0"/>
                  </a:cubicBezTo>
                </a:path>
              </a:pathLst>
            </a:custGeom>
            <a:noFill/>
            <a:ln w="19050" cap="flat">
              <a:solidFill>
                <a:srgbClr val="231F2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sz="1800">
                <a:solidFill>
                  <a:prstClr val="black"/>
                </a:solidFill>
              </a:endParaRPr>
            </a:p>
          </p:txBody>
        </p:sp>
        <p:sp>
          <p:nvSpPr>
            <p:cNvPr id="30" name="Line 23"/>
            <p:cNvSpPr>
              <a:spLocks noChangeShapeType="1"/>
            </p:cNvSpPr>
            <p:nvPr userDrawn="1"/>
          </p:nvSpPr>
          <p:spPr bwMode="auto">
            <a:xfrm>
              <a:off x="9144000" y="1847850"/>
              <a:ext cx="1588" cy="1588"/>
            </a:xfrm>
            <a:prstGeom prst="line">
              <a:avLst/>
            </a:prstGeom>
            <a:noFill/>
            <a:ln w="19050">
              <a:solidFill>
                <a:srgbClr val="231F2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AU" sz="1800">
                <a:solidFill>
                  <a:prstClr val="black"/>
                </a:solidFill>
              </a:endParaRPr>
            </a:p>
          </p:txBody>
        </p:sp>
        <p:sp>
          <p:nvSpPr>
            <p:cNvPr id="31" name="Freeform 24"/>
            <p:cNvSpPr>
              <a:spLocks/>
            </p:cNvSpPr>
            <p:nvPr userDrawn="1"/>
          </p:nvSpPr>
          <p:spPr bwMode="auto">
            <a:xfrm>
              <a:off x="0" y="508000"/>
              <a:ext cx="9144000" cy="1981200"/>
            </a:xfrm>
            <a:custGeom>
              <a:avLst/>
              <a:gdLst>
                <a:gd name="T0" fmla="*/ 2147483646 w 2880"/>
                <a:gd name="T1" fmla="*/ 2147483646 h 624"/>
                <a:gd name="T2" fmla="*/ 2147483646 w 2880"/>
                <a:gd name="T3" fmla="*/ 2147483646 h 624"/>
                <a:gd name="T4" fmla="*/ 2147483646 w 2880"/>
                <a:gd name="T5" fmla="*/ 0 h 624"/>
                <a:gd name="T6" fmla="*/ 0 w 2880"/>
                <a:gd name="T7" fmla="*/ 0 h 6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80" h="624">
                  <a:moveTo>
                    <a:pt x="2880" y="624"/>
                  </a:moveTo>
                  <a:cubicBezTo>
                    <a:pt x="2468" y="612"/>
                    <a:pt x="2267" y="484"/>
                    <a:pt x="1955" y="298"/>
                  </a:cubicBezTo>
                  <a:cubicBezTo>
                    <a:pt x="1831" y="224"/>
                    <a:pt x="1494" y="0"/>
                    <a:pt x="705" y="0"/>
                  </a:cubicBezTo>
                  <a:cubicBezTo>
                    <a:pt x="0" y="0"/>
                    <a:pt x="0" y="0"/>
                    <a:pt x="0" y="0"/>
                  </a:cubicBez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sz="1800">
                <a:solidFill>
                  <a:prstClr val="black"/>
                </a:solidFill>
              </a:endParaRPr>
            </a:p>
          </p:txBody>
        </p:sp>
        <p:sp>
          <p:nvSpPr>
            <p:cNvPr id="32" name="Freeform 25"/>
            <p:cNvSpPr>
              <a:spLocks/>
            </p:cNvSpPr>
            <p:nvPr userDrawn="1"/>
          </p:nvSpPr>
          <p:spPr bwMode="auto">
            <a:xfrm>
              <a:off x="0" y="685800"/>
              <a:ext cx="9144000" cy="2212975"/>
            </a:xfrm>
            <a:custGeom>
              <a:avLst/>
              <a:gdLst/>
              <a:ahLst/>
              <a:cxnLst>
                <a:cxn ang="0">
                  <a:pos x="2880" y="697"/>
                </a:cxn>
                <a:cxn ang="0">
                  <a:pos x="1635" y="282"/>
                </a:cxn>
                <a:cxn ang="0">
                  <a:pos x="462" y="0"/>
                </a:cxn>
                <a:cxn ang="0">
                  <a:pos x="0" y="0"/>
                </a:cxn>
              </a:cxnLst>
              <a:rect l="0" t="0" r="r" b="b"/>
              <a:pathLst>
                <a:path w="2880" h="697">
                  <a:moveTo>
                    <a:pt x="2880" y="697"/>
                  </a:moveTo>
                  <a:cubicBezTo>
                    <a:pt x="2309" y="694"/>
                    <a:pt x="2049" y="529"/>
                    <a:pt x="1635" y="282"/>
                  </a:cubicBezTo>
                  <a:cubicBezTo>
                    <a:pt x="1297" y="80"/>
                    <a:pt x="958" y="0"/>
                    <a:pt x="462" y="0"/>
                  </a:cubicBezTo>
                  <a:cubicBezTo>
                    <a:pt x="0" y="0"/>
                    <a:pt x="0" y="0"/>
                    <a:pt x="0" y="0"/>
                  </a:cubicBezTo>
                </a:path>
              </a:pathLst>
            </a:custGeom>
            <a:noFill/>
            <a:ln w="19050" cap="flat">
              <a:solidFill>
                <a:schemeClr val="accent1">
                  <a:lumMod val="75000"/>
                </a:schemeClr>
              </a:solidFill>
              <a:prstDash val="solid"/>
              <a:miter lim="800000"/>
              <a:headEnd/>
              <a:tailEnd/>
            </a:ln>
          </p:spPr>
          <p:txBody>
            <a:bodyPr/>
            <a:lstStyle/>
            <a:p>
              <a:pPr>
                <a:defRPr/>
              </a:pPr>
              <a:endParaRPr lang="en-AU" sz="1800">
                <a:solidFill>
                  <a:prstClr val="black"/>
                </a:solidFill>
              </a:endParaRPr>
            </a:p>
          </p:txBody>
        </p:sp>
        <p:sp>
          <p:nvSpPr>
            <p:cNvPr id="33" name="Line 26"/>
            <p:cNvSpPr>
              <a:spLocks noChangeShapeType="1"/>
            </p:cNvSpPr>
            <p:nvPr userDrawn="1"/>
          </p:nvSpPr>
          <p:spPr bwMode="auto">
            <a:xfrm>
              <a:off x="9144000" y="2898775"/>
              <a:ext cx="1588" cy="1588"/>
            </a:xfrm>
            <a:prstGeom prst="line">
              <a:avLst/>
            </a:prstGeom>
            <a:noFill/>
            <a:ln w="19050">
              <a:solidFill>
                <a:srgbClr val="231F2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AU" sz="1800">
                <a:solidFill>
                  <a:prstClr val="black"/>
                </a:solidFill>
              </a:endParaRPr>
            </a:p>
          </p:txBody>
        </p:sp>
        <p:sp>
          <p:nvSpPr>
            <p:cNvPr id="34" name="Freeform 27"/>
            <p:cNvSpPr>
              <a:spLocks/>
            </p:cNvSpPr>
            <p:nvPr userDrawn="1"/>
          </p:nvSpPr>
          <p:spPr bwMode="auto">
            <a:xfrm>
              <a:off x="0" y="819150"/>
              <a:ext cx="9144000" cy="1400175"/>
            </a:xfrm>
            <a:custGeom>
              <a:avLst/>
              <a:gdLst/>
              <a:ahLst/>
              <a:cxnLst>
                <a:cxn ang="0">
                  <a:pos x="2880" y="0"/>
                </a:cxn>
                <a:cxn ang="0">
                  <a:pos x="2439" y="139"/>
                </a:cxn>
                <a:cxn ang="0">
                  <a:pos x="1251" y="441"/>
                </a:cxn>
                <a:cxn ang="0">
                  <a:pos x="0" y="441"/>
                </a:cxn>
              </a:cxnLst>
              <a:rect l="0" t="0" r="r" b="b"/>
              <a:pathLst>
                <a:path w="2880" h="441">
                  <a:moveTo>
                    <a:pt x="2880" y="0"/>
                  </a:moveTo>
                  <a:cubicBezTo>
                    <a:pt x="2687" y="21"/>
                    <a:pt x="2549" y="79"/>
                    <a:pt x="2439" y="139"/>
                  </a:cubicBezTo>
                  <a:cubicBezTo>
                    <a:pt x="2177" y="283"/>
                    <a:pt x="1822" y="441"/>
                    <a:pt x="1251" y="441"/>
                  </a:cubicBezTo>
                  <a:cubicBezTo>
                    <a:pt x="0" y="441"/>
                    <a:pt x="0" y="441"/>
                    <a:pt x="0" y="441"/>
                  </a:cubicBezTo>
                </a:path>
              </a:pathLst>
            </a:custGeom>
            <a:noFill/>
            <a:ln w="19050" cap="flat">
              <a:solidFill>
                <a:schemeClr val="accent1">
                  <a:lumMod val="75000"/>
                </a:schemeClr>
              </a:solidFill>
              <a:prstDash val="solid"/>
              <a:miter lim="800000"/>
              <a:headEnd/>
              <a:tailEnd/>
            </a:ln>
          </p:spPr>
          <p:txBody>
            <a:bodyPr/>
            <a:lstStyle/>
            <a:p>
              <a:pPr>
                <a:defRPr/>
              </a:pPr>
              <a:endParaRPr lang="en-AU" sz="1800">
                <a:solidFill>
                  <a:prstClr val="black"/>
                </a:solidFill>
              </a:endParaRPr>
            </a:p>
          </p:txBody>
        </p:sp>
        <p:sp>
          <p:nvSpPr>
            <p:cNvPr id="35" name="Line 28"/>
            <p:cNvSpPr>
              <a:spLocks noChangeShapeType="1"/>
            </p:cNvSpPr>
            <p:nvPr userDrawn="1"/>
          </p:nvSpPr>
          <p:spPr bwMode="auto">
            <a:xfrm>
              <a:off x="9144000" y="819150"/>
              <a:ext cx="1588" cy="1588"/>
            </a:xfrm>
            <a:prstGeom prst="line">
              <a:avLst/>
            </a:prstGeom>
            <a:noFill/>
            <a:ln w="19050">
              <a:solidFill>
                <a:srgbClr val="231F2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AU" sz="1800">
                <a:solidFill>
                  <a:prstClr val="black"/>
                </a:solidFill>
              </a:endParaRPr>
            </a:p>
          </p:txBody>
        </p:sp>
        <p:sp>
          <p:nvSpPr>
            <p:cNvPr id="36" name="Freeform 29"/>
            <p:cNvSpPr>
              <a:spLocks/>
            </p:cNvSpPr>
            <p:nvPr userDrawn="1"/>
          </p:nvSpPr>
          <p:spPr bwMode="auto">
            <a:xfrm>
              <a:off x="0" y="809625"/>
              <a:ext cx="9144000" cy="2397125"/>
            </a:xfrm>
            <a:custGeom>
              <a:avLst/>
              <a:gdLst>
                <a:gd name="T0" fmla="*/ 2147483646 w 2880"/>
                <a:gd name="T1" fmla="*/ 2147483646 h 755"/>
                <a:gd name="T2" fmla="*/ 2147483646 w 2880"/>
                <a:gd name="T3" fmla="*/ 2147483646 h 755"/>
                <a:gd name="T4" fmla="*/ 2147483646 w 2880"/>
                <a:gd name="T5" fmla="*/ 2147483646 h 755"/>
                <a:gd name="T6" fmla="*/ 2147483646 w 2880"/>
                <a:gd name="T7" fmla="*/ 0 h 755"/>
                <a:gd name="T8" fmla="*/ 0 w 2880"/>
                <a:gd name="T9" fmla="*/ 0 h 7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0" h="755">
                  <a:moveTo>
                    <a:pt x="2880" y="755"/>
                  </a:moveTo>
                  <a:cubicBezTo>
                    <a:pt x="2855" y="755"/>
                    <a:pt x="2855" y="755"/>
                    <a:pt x="2855" y="755"/>
                  </a:cubicBezTo>
                  <a:cubicBezTo>
                    <a:pt x="2181" y="755"/>
                    <a:pt x="1878" y="562"/>
                    <a:pt x="1395" y="274"/>
                  </a:cubicBezTo>
                  <a:cubicBezTo>
                    <a:pt x="1211" y="164"/>
                    <a:pt x="908" y="0"/>
                    <a:pt x="219" y="0"/>
                  </a:cubicBezTo>
                  <a:cubicBezTo>
                    <a:pt x="0" y="0"/>
                    <a:pt x="0" y="0"/>
                    <a:pt x="0" y="0"/>
                  </a:cubicBezTo>
                </a:path>
              </a:pathLst>
            </a:custGeom>
            <a:noFill/>
            <a:ln w="19050" cap="flat">
              <a:solidFill>
                <a:srgbClr val="231F2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sz="1800">
                <a:solidFill>
                  <a:prstClr val="black"/>
                </a:solidFill>
              </a:endParaRPr>
            </a:p>
          </p:txBody>
        </p:sp>
        <p:sp>
          <p:nvSpPr>
            <p:cNvPr id="37" name="Line 30"/>
            <p:cNvSpPr>
              <a:spLocks noChangeShapeType="1"/>
            </p:cNvSpPr>
            <p:nvPr userDrawn="1"/>
          </p:nvSpPr>
          <p:spPr bwMode="auto">
            <a:xfrm>
              <a:off x="9144000" y="3206750"/>
              <a:ext cx="1588" cy="1588"/>
            </a:xfrm>
            <a:prstGeom prst="line">
              <a:avLst/>
            </a:prstGeom>
            <a:noFill/>
            <a:ln w="19050">
              <a:solidFill>
                <a:srgbClr val="231F2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AU" sz="1800">
                <a:solidFill>
                  <a:prstClr val="black"/>
                </a:solidFill>
              </a:endParaRPr>
            </a:p>
          </p:txBody>
        </p:sp>
        <p:sp>
          <p:nvSpPr>
            <p:cNvPr id="38" name="Freeform 31"/>
            <p:cNvSpPr>
              <a:spLocks/>
            </p:cNvSpPr>
            <p:nvPr userDrawn="1"/>
          </p:nvSpPr>
          <p:spPr bwMode="auto">
            <a:xfrm>
              <a:off x="0" y="669925"/>
              <a:ext cx="9144000" cy="1762125"/>
            </a:xfrm>
            <a:custGeom>
              <a:avLst/>
              <a:gdLst/>
              <a:ahLst/>
              <a:cxnLst>
                <a:cxn ang="0">
                  <a:pos x="2880" y="0"/>
                </a:cxn>
                <a:cxn ang="0">
                  <a:pos x="1955" y="247"/>
                </a:cxn>
                <a:cxn ang="0">
                  <a:pos x="630" y="555"/>
                </a:cxn>
                <a:cxn ang="0">
                  <a:pos x="0" y="555"/>
                </a:cxn>
              </a:cxnLst>
              <a:rect l="0" t="0" r="r" b="b"/>
              <a:pathLst>
                <a:path w="2880" h="555">
                  <a:moveTo>
                    <a:pt x="2880" y="0"/>
                  </a:moveTo>
                  <a:cubicBezTo>
                    <a:pt x="2458" y="13"/>
                    <a:pt x="2174" y="127"/>
                    <a:pt x="1955" y="247"/>
                  </a:cubicBezTo>
                  <a:cubicBezTo>
                    <a:pt x="1585" y="450"/>
                    <a:pt x="1256" y="555"/>
                    <a:pt x="630" y="555"/>
                  </a:cubicBezTo>
                  <a:cubicBezTo>
                    <a:pt x="0" y="555"/>
                    <a:pt x="0" y="555"/>
                    <a:pt x="0" y="555"/>
                  </a:cubicBezTo>
                </a:path>
              </a:pathLst>
            </a:custGeom>
            <a:noFill/>
            <a:ln w="19050" cap="flat">
              <a:solidFill>
                <a:schemeClr val="accent1">
                  <a:lumMod val="75000"/>
                </a:schemeClr>
              </a:solidFill>
              <a:prstDash val="solid"/>
              <a:miter lim="800000"/>
              <a:headEnd/>
              <a:tailEnd/>
            </a:ln>
          </p:spPr>
          <p:txBody>
            <a:bodyPr/>
            <a:lstStyle/>
            <a:p>
              <a:pPr>
                <a:defRPr/>
              </a:pPr>
              <a:endParaRPr lang="en-AU" sz="1800">
                <a:solidFill>
                  <a:prstClr val="black"/>
                </a:solidFill>
              </a:endParaRPr>
            </a:p>
          </p:txBody>
        </p:sp>
        <p:sp>
          <p:nvSpPr>
            <p:cNvPr id="39" name="Line 32"/>
            <p:cNvSpPr>
              <a:spLocks noChangeShapeType="1"/>
            </p:cNvSpPr>
            <p:nvPr userDrawn="1"/>
          </p:nvSpPr>
          <p:spPr bwMode="auto">
            <a:xfrm>
              <a:off x="9144000" y="669925"/>
              <a:ext cx="1588" cy="1588"/>
            </a:xfrm>
            <a:prstGeom prst="line">
              <a:avLst/>
            </a:prstGeom>
            <a:noFill/>
            <a:ln w="19050">
              <a:solidFill>
                <a:srgbClr val="231F2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AU" sz="1800">
                <a:solidFill>
                  <a:prstClr val="black"/>
                </a:solidFill>
              </a:endParaRPr>
            </a:p>
          </p:txBody>
        </p:sp>
        <p:sp>
          <p:nvSpPr>
            <p:cNvPr id="40" name="Freeform 33"/>
            <p:cNvSpPr>
              <a:spLocks/>
            </p:cNvSpPr>
            <p:nvPr userDrawn="1"/>
          </p:nvSpPr>
          <p:spPr bwMode="auto">
            <a:xfrm>
              <a:off x="0" y="517525"/>
              <a:ext cx="9144000" cy="2139950"/>
            </a:xfrm>
            <a:custGeom>
              <a:avLst/>
              <a:gdLst>
                <a:gd name="T0" fmla="*/ 2147483646 w 2880"/>
                <a:gd name="T1" fmla="*/ 0 h 674"/>
                <a:gd name="T2" fmla="*/ 2147483646 w 2880"/>
                <a:gd name="T3" fmla="*/ 0 h 674"/>
                <a:gd name="T4" fmla="*/ 2147483646 w 2880"/>
                <a:gd name="T5" fmla="*/ 2147483646 h 674"/>
                <a:gd name="T6" fmla="*/ 2147483646 w 2880"/>
                <a:gd name="T7" fmla="*/ 2147483646 h 674"/>
                <a:gd name="T8" fmla="*/ 0 w 2880"/>
                <a:gd name="T9" fmla="*/ 2147483646 h 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0" h="674">
                  <a:moveTo>
                    <a:pt x="2880" y="0"/>
                  </a:moveTo>
                  <a:cubicBezTo>
                    <a:pt x="2873" y="0"/>
                    <a:pt x="2873" y="0"/>
                    <a:pt x="2873" y="0"/>
                  </a:cubicBezTo>
                  <a:cubicBezTo>
                    <a:pt x="2145" y="0"/>
                    <a:pt x="1735" y="174"/>
                    <a:pt x="1395" y="366"/>
                  </a:cubicBezTo>
                  <a:cubicBezTo>
                    <a:pt x="1184" y="484"/>
                    <a:pt x="740" y="674"/>
                    <a:pt x="41" y="674"/>
                  </a:cubicBezTo>
                  <a:cubicBezTo>
                    <a:pt x="0" y="674"/>
                    <a:pt x="0" y="674"/>
                    <a:pt x="0" y="674"/>
                  </a:cubicBezTo>
                </a:path>
              </a:pathLst>
            </a:custGeom>
            <a:noFill/>
            <a:ln w="19050" cap="flat">
              <a:solidFill>
                <a:srgbClr val="231F2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sz="1800">
                <a:solidFill>
                  <a:prstClr val="black"/>
                </a:solidFill>
              </a:endParaRPr>
            </a:p>
          </p:txBody>
        </p:sp>
        <p:sp>
          <p:nvSpPr>
            <p:cNvPr id="41" name="Line 34"/>
            <p:cNvSpPr>
              <a:spLocks noChangeShapeType="1"/>
            </p:cNvSpPr>
            <p:nvPr userDrawn="1"/>
          </p:nvSpPr>
          <p:spPr bwMode="auto">
            <a:xfrm>
              <a:off x="9144000" y="517525"/>
              <a:ext cx="1588" cy="1588"/>
            </a:xfrm>
            <a:prstGeom prst="line">
              <a:avLst/>
            </a:prstGeom>
            <a:noFill/>
            <a:ln w="19050">
              <a:solidFill>
                <a:srgbClr val="231F2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AU" sz="1800">
                <a:solidFill>
                  <a:prstClr val="black"/>
                </a:solidFill>
              </a:endParaRPr>
            </a:p>
          </p:txBody>
        </p:sp>
        <p:sp>
          <p:nvSpPr>
            <p:cNvPr id="42" name="Freeform 35"/>
            <p:cNvSpPr>
              <a:spLocks/>
            </p:cNvSpPr>
            <p:nvPr userDrawn="1"/>
          </p:nvSpPr>
          <p:spPr bwMode="auto">
            <a:xfrm>
              <a:off x="0" y="581025"/>
              <a:ext cx="9144000" cy="1981200"/>
            </a:xfrm>
            <a:custGeom>
              <a:avLst/>
              <a:gdLst>
                <a:gd name="T0" fmla="*/ 2147483646 w 2880"/>
                <a:gd name="T1" fmla="*/ 0 h 624"/>
                <a:gd name="T2" fmla="*/ 2147483646 w 2880"/>
                <a:gd name="T3" fmla="*/ 2147483646 h 624"/>
                <a:gd name="T4" fmla="*/ 2147483646 w 2880"/>
                <a:gd name="T5" fmla="*/ 2147483646 h 624"/>
                <a:gd name="T6" fmla="*/ 0 w 2880"/>
                <a:gd name="T7" fmla="*/ 2147483646 h 6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80" h="624">
                  <a:moveTo>
                    <a:pt x="2880" y="0"/>
                  </a:moveTo>
                  <a:cubicBezTo>
                    <a:pt x="2305" y="5"/>
                    <a:pt x="1924" y="153"/>
                    <a:pt x="1635" y="315"/>
                  </a:cubicBezTo>
                  <a:cubicBezTo>
                    <a:pt x="1411" y="441"/>
                    <a:pt x="1049" y="624"/>
                    <a:pt x="383" y="624"/>
                  </a:cubicBezTo>
                  <a:cubicBezTo>
                    <a:pt x="0" y="624"/>
                    <a:pt x="0" y="624"/>
                    <a:pt x="0" y="624"/>
                  </a:cubicBez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sz="1800">
                <a:solidFill>
                  <a:prstClr val="black"/>
                </a:solidFill>
              </a:endParaRPr>
            </a:p>
          </p:txBody>
        </p:sp>
        <p:sp>
          <p:nvSpPr>
            <p:cNvPr id="43" name="Line 36"/>
            <p:cNvSpPr>
              <a:spLocks noChangeShapeType="1"/>
            </p:cNvSpPr>
            <p:nvPr userDrawn="1"/>
          </p:nvSpPr>
          <p:spPr bwMode="auto">
            <a:xfrm>
              <a:off x="9144000" y="581025"/>
              <a:ext cx="1588" cy="1588"/>
            </a:xfrm>
            <a:prstGeom prst="line">
              <a:avLst/>
            </a:prstGeom>
            <a:noFill/>
            <a:ln w="19050">
              <a:solidFill>
                <a:srgbClr val="231F2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AU" sz="1800">
                <a:solidFill>
                  <a:prstClr val="black"/>
                </a:solidFill>
              </a:endParaRPr>
            </a:p>
          </p:txBody>
        </p:sp>
      </p:grpSp>
      <p:sp>
        <p:nvSpPr>
          <p:cNvPr id="2" name="Title 1"/>
          <p:cNvSpPr>
            <a:spLocks noGrp="1"/>
          </p:cNvSpPr>
          <p:nvPr>
            <p:ph type="ctrTitle"/>
          </p:nvPr>
        </p:nvSpPr>
        <p:spPr>
          <a:xfrm>
            <a:off x="459253" y="3122613"/>
            <a:ext cx="11289992" cy="1080000"/>
          </a:xfrm>
        </p:spPr>
        <p:txBody>
          <a:bodyPr anchor="b">
            <a:normAutofit/>
          </a:bodyPr>
          <a:lstStyle>
            <a:lvl1pPr algn="l">
              <a:defRPr sz="4400">
                <a:solidFill>
                  <a:schemeClr val="bg1"/>
                </a:solidFill>
              </a:defRPr>
            </a:lvl1pPr>
          </a:lstStyle>
          <a:p>
            <a:r>
              <a:rPr lang="en-US"/>
              <a:t>Click to edit Master title style</a:t>
            </a:r>
            <a:endParaRPr lang="en-AU" dirty="0"/>
          </a:p>
        </p:txBody>
      </p:sp>
      <p:sp>
        <p:nvSpPr>
          <p:cNvPr id="3" name="Subtitle 2"/>
          <p:cNvSpPr>
            <a:spLocks noGrp="1"/>
          </p:cNvSpPr>
          <p:nvPr>
            <p:ph type="subTitle" idx="1"/>
          </p:nvPr>
        </p:nvSpPr>
        <p:spPr>
          <a:xfrm>
            <a:off x="459253" y="4257092"/>
            <a:ext cx="11300947" cy="360040"/>
          </a:xfrm>
        </p:spPr>
        <p:txBody>
          <a:bodyPr>
            <a:normAutofit/>
          </a:bodyPr>
          <a:lstStyle>
            <a:lvl1pPr marL="0" indent="0" algn="l">
              <a:buNone/>
              <a:defRPr sz="2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sp>
        <p:nvSpPr>
          <p:cNvPr id="27" name="Text Placeholder 14"/>
          <p:cNvSpPr>
            <a:spLocks noGrp="1"/>
          </p:cNvSpPr>
          <p:nvPr>
            <p:ph type="body" sz="quarter" idx="17"/>
          </p:nvPr>
        </p:nvSpPr>
        <p:spPr>
          <a:xfrm>
            <a:off x="480000" y="5625959"/>
            <a:ext cx="6336000" cy="144000"/>
          </a:xfrm>
        </p:spPr>
        <p:txBody>
          <a:bodyPr anchor="ctr">
            <a:noAutofit/>
          </a:bodyPr>
          <a:lstStyle>
            <a:lvl1pPr marL="216000" marR="0" indent="-216000" algn="l" defTabSz="914400" rtl="0" eaLnBrk="1" fontAlgn="auto" latinLnBrk="0" hangingPunct="1">
              <a:lnSpc>
                <a:spcPct val="90000"/>
              </a:lnSpc>
              <a:spcBef>
                <a:spcPts val="600"/>
              </a:spcBef>
              <a:spcAft>
                <a:spcPts val="0"/>
              </a:spcAft>
              <a:buClrTx/>
              <a:buSzTx/>
              <a:buFontTx/>
              <a:buNone/>
              <a:tabLst/>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US"/>
              <a:t>Click to edit Master text styles</a:t>
            </a:r>
          </a:p>
        </p:txBody>
      </p:sp>
    </p:spTree>
    <p:extLst>
      <p:ext uri="{BB962C8B-B14F-4D97-AF65-F5344CB8AC3E}">
        <p14:creationId xmlns:p14="http://schemas.microsoft.com/office/powerpoint/2010/main" val="27287437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Text Placeholder 7"/>
          <p:cNvSpPr>
            <a:spLocks noGrp="1"/>
          </p:cNvSpPr>
          <p:nvPr>
            <p:ph type="body" sz="quarter" idx="13"/>
          </p:nvPr>
        </p:nvSpPr>
        <p:spPr>
          <a:xfrm>
            <a:off x="480484" y="270000"/>
            <a:ext cx="11280000" cy="853200"/>
          </a:xfrm>
        </p:spPr>
        <p:txBody>
          <a:bodyPr>
            <a:normAutofit/>
          </a:bodyPr>
          <a:lstStyle>
            <a:lvl1pPr marL="0" indent="0">
              <a:lnSpc>
                <a:spcPct val="100000"/>
              </a:lnSpc>
              <a:spcBef>
                <a:spcPts val="0"/>
              </a:spcBef>
              <a:spcAft>
                <a:spcPts val="300"/>
              </a:spcAft>
              <a:buNone/>
              <a:defRPr sz="3200" b="1">
                <a:solidFill>
                  <a:schemeClr val="accent2"/>
                </a:solidFill>
              </a:defRPr>
            </a:lvl1pPr>
            <a:lvl2pPr marL="0" indent="0">
              <a:lnSpc>
                <a:spcPct val="80000"/>
              </a:lnSpc>
              <a:spcBef>
                <a:spcPts val="0"/>
              </a:spcBef>
              <a:buNone/>
              <a:defRPr sz="2200" b="1">
                <a:solidFill>
                  <a:schemeClr val="accent1">
                    <a:lumMod val="75000"/>
                  </a:schemeClr>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a:t>Click to edit Master text styles</a:t>
            </a:r>
          </a:p>
          <a:p>
            <a:pPr lvl="1"/>
            <a:r>
              <a:rPr lang="en-US"/>
              <a:t>Second level</a:t>
            </a:r>
          </a:p>
        </p:txBody>
      </p:sp>
      <p:sp>
        <p:nvSpPr>
          <p:cNvPr id="4" name="Footer Placeholder 4"/>
          <p:cNvSpPr>
            <a:spLocks noGrp="1"/>
          </p:cNvSpPr>
          <p:nvPr>
            <p:ph type="ftr" sz="quarter" idx="14"/>
          </p:nvPr>
        </p:nvSpPr>
        <p:spPr/>
        <p:txBody>
          <a:bodyPr/>
          <a:lstStyle>
            <a:lvl1pPr>
              <a:defRPr/>
            </a:lvl1pPr>
          </a:lstStyle>
          <a:p>
            <a:pPr>
              <a:defRPr/>
            </a:pPr>
            <a:r>
              <a:rPr lang="en-AU"/>
              <a:t>Presentation title  |  Presenter name</a:t>
            </a:r>
          </a:p>
        </p:txBody>
      </p:sp>
      <p:sp>
        <p:nvSpPr>
          <p:cNvPr id="5" name="Slide Number Placeholder 17"/>
          <p:cNvSpPr>
            <a:spLocks noGrp="1"/>
          </p:cNvSpPr>
          <p:nvPr>
            <p:ph type="sldNum" sz="quarter" idx="15"/>
          </p:nvPr>
        </p:nvSpPr>
        <p:spPr/>
        <p:txBody>
          <a:bodyPr/>
          <a:lstStyle>
            <a:lvl1pPr>
              <a:defRPr/>
            </a:lvl1pPr>
          </a:lstStyle>
          <a:p>
            <a:pPr>
              <a:defRPr/>
            </a:pPr>
            <a:fld id="{CBEC5B2F-D375-4695-A689-693D01EE2921}" type="slidenum">
              <a:rPr lang="en-AU">
                <a:solidFill>
                  <a:srgbClr val="FFFFFF"/>
                </a:solidFill>
              </a:rPr>
              <a:pPr>
                <a:defRPr/>
              </a:pPr>
              <a:t>‹#›</a:t>
            </a:fld>
            <a:r>
              <a:rPr lang="en-AU">
                <a:solidFill>
                  <a:srgbClr val="FFFFFF"/>
                </a:solidFill>
              </a:rPr>
              <a:t>  |</a:t>
            </a:r>
            <a:endParaRPr lang="en-AU" dirty="0">
              <a:solidFill>
                <a:srgbClr val="FFFFFF"/>
              </a:solidFill>
            </a:endParaRPr>
          </a:p>
        </p:txBody>
      </p:sp>
    </p:spTree>
    <p:extLst>
      <p:ext uri="{BB962C8B-B14F-4D97-AF65-F5344CB8AC3E}">
        <p14:creationId xmlns:p14="http://schemas.microsoft.com/office/powerpoint/2010/main" val="34476280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Statemen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5" name="Content Placeholder 2"/>
          <p:cNvSpPr>
            <a:spLocks noGrp="1"/>
          </p:cNvSpPr>
          <p:nvPr>
            <p:ph idx="1"/>
          </p:nvPr>
        </p:nvSpPr>
        <p:spPr>
          <a:xfrm>
            <a:off x="480000" y="1276350"/>
            <a:ext cx="11280000" cy="4559300"/>
          </a:xfrm>
        </p:spPr>
        <p:txBody>
          <a:bodyPr/>
          <a:lstStyle>
            <a:lvl1pPr>
              <a:lnSpc>
                <a:spcPct val="85000"/>
              </a:lnSpc>
              <a:spcAft>
                <a:spcPts val="0"/>
              </a:spcAft>
              <a:buFontTx/>
              <a:buNone/>
              <a:defRPr sz="4000" b="1">
                <a:solidFill>
                  <a:schemeClr val="accent1">
                    <a:lumMod val="75000"/>
                  </a:schemeClr>
                </a:solidFill>
              </a:defRPr>
            </a:lvl1pPr>
            <a:lvl2pPr marL="0" indent="0">
              <a:lnSpc>
                <a:spcPct val="85000"/>
              </a:lnSpc>
              <a:spcAft>
                <a:spcPts val="0"/>
              </a:spcAft>
              <a:buNone/>
              <a:defRPr sz="4000" b="1">
                <a:solidFill>
                  <a:schemeClr val="accent2"/>
                </a:solidFill>
              </a:defRPr>
            </a:lvl2pPr>
            <a:lvl3pPr marL="0" indent="0">
              <a:spcBef>
                <a:spcPts val="2200"/>
              </a:spcBef>
              <a:buNone/>
              <a:defRPr b="1">
                <a:solidFill>
                  <a:srgbClr val="00313C"/>
                </a:solidFill>
              </a:defRPr>
            </a:lvl3pPr>
          </a:lstStyle>
          <a:p>
            <a:pPr lvl="0"/>
            <a:r>
              <a:rPr lang="en-US"/>
              <a:t>Click to edit Master text styles</a:t>
            </a:r>
          </a:p>
          <a:p>
            <a:pPr lvl="1"/>
            <a:r>
              <a:rPr lang="en-US"/>
              <a:t>Second level</a:t>
            </a:r>
          </a:p>
          <a:p>
            <a:pPr lvl="2"/>
            <a:r>
              <a:rPr lang="en-US"/>
              <a:t>Third level</a:t>
            </a:r>
          </a:p>
        </p:txBody>
      </p:sp>
      <p:sp>
        <p:nvSpPr>
          <p:cNvPr id="4" name="Footer Placeholder 4"/>
          <p:cNvSpPr>
            <a:spLocks noGrp="1"/>
          </p:cNvSpPr>
          <p:nvPr>
            <p:ph type="ftr" sz="quarter" idx="10"/>
          </p:nvPr>
        </p:nvSpPr>
        <p:spPr/>
        <p:txBody>
          <a:bodyPr/>
          <a:lstStyle>
            <a:lvl1pPr>
              <a:defRPr/>
            </a:lvl1pPr>
          </a:lstStyle>
          <a:p>
            <a:pPr>
              <a:defRPr/>
            </a:pPr>
            <a:r>
              <a:rPr lang="en-AU"/>
              <a:t>Presentation title  |  Presenter name</a:t>
            </a:r>
          </a:p>
        </p:txBody>
      </p:sp>
      <p:sp>
        <p:nvSpPr>
          <p:cNvPr id="6" name="Slide Number Placeholder 17"/>
          <p:cNvSpPr>
            <a:spLocks noGrp="1"/>
          </p:cNvSpPr>
          <p:nvPr>
            <p:ph type="sldNum" sz="quarter" idx="11"/>
          </p:nvPr>
        </p:nvSpPr>
        <p:spPr/>
        <p:txBody>
          <a:bodyPr/>
          <a:lstStyle>
            <a:lvl1pPr>
              <a:defRPr/>
            </a:lvl1pPr>
          </a:lstStyle>
          <a:p>
            <a:pPr>
              <a:defRPr/>
            </a:pPr>
            <a:fld id="{407FE2B3-22E6-40F4-90A4-B1D259FDB3DC}" type="slidenum">
              <a:rPr lang="en-AU">
                <a:solidFill>
                  <a:srgbClr val="FFFFFF"/>
                </a:solidFill>
              </a:rPr>
              <a:pPr>
                <a:defRPr/>
              </a:pPr>
              <a:t>‹#›</a:t>
            </a:fld>
            <a:r>
              <a:rPr lang="en-AU">
                <a:solidFill>
                  <a:srgbClr val="FFFFFF"/>
                </a:solidFill>
              </a:rPr>
              <a:t>  |</a:t>
            </a:r>
            <a:endParaRPr lang="en-AU" dirty="0">
              <a:solidFill>
                <a:srgbClr val="FFFFFF"/>
              </a:solidFill>
            </a:endParaRPr>
          </a:p>
        </p:txBody>
      </p:sp>
    </p:spTree>
    <p:extLst>
      <p:ext uri="{BB962C8B-B14F-4D97-AF65-F5344CB8AC3E}">
        <p14:creationId xmlns:p14="http://schemas.microsoft.com/office/powerpoint/2010/main" val="26447007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solidFill>
          <a:schemeClr val="accent2"/>
        </a:solidFill>
        <a:effectLst/>
      </p:bgPr>
    </p:bg>
    <p:spTree>
      <p:nvGrpSpPr>
        <p:cNvPr id="1" name=""/>
        <p:cNvGrpSpPr/>
        <p:nvPr/>
      </p:nvGrpSpPr>
      <p:grpSpPr>
        <a:xfrm>
          <a:off x="0" y="0"/>
          <a:ext cx="0" cy="0"/>
          <a:chOff x="0" y="0"/>
          <a:chExt cx="0" cy="0"/>
        </a:xfrm>
      </p:grpSpPr>
      <p:grpSp>
        <p:nvGrpSpPr>
          <p:cNvPr id="3" name="Group 13"/>
          <p:cNvGrpSpPr>
            <a:grpSpLocks/>
          </p:cNvGrpSpPr>
          <p:nvPr userDrawn="1"/>
        </p:nvGrpSpPr>
        <p:grpSpPr bwMode="auto">
          <a:xfrm>
            <a:off x="0" y="6110288"/>
            <a:ext cx="12200467" cy="601662"/>
            <a:chOff x="12701" y="3380578"/>
            <a:chExt cx="9142412" cy="601662"/>
          </a:xfrm>
        </p:grpSpPr>
        <p:sp>
          <p:nvSpPr>
            <p:cNvPr id="4" name="Freeform 10"/>
            <p:cNvSpPr>
              <a:spLocks/>
            </p:cNvSpPr>
            <p:nvPr userDrawn="1"/>
          </p:nvSpPr>
          <p:spPr bwMode="auto">
            <a:xfrm>
              <a:off x="12701" y="3380581"/>
              <a:ext cx="7891462" cy="298450"/>
            </a:xfrm>
            <a:custGeom>
              <a:avLst/>
              <a:gdLst>
                <a:gd name="T0" fmla="*/ 2147483646 w 2486"/>
                <a:gd name="T1" fmla="*/ 2147483646 h 94"/>
                <a:gd name="T2" fmla="*/ 2147483646 w 2486"/>
                <a:gd name="T3" fmla="*/ 0 h 94"/>
                <a:gd name="T4" fmla="*/ 0 w 2486"/>
                <a:gd name="T5" fmla="*/ 0 h 94"/>
                <a:gd name="T6" fmla="*/ 0 w 2486"/>
                <a:gd name="T7" fmla="*/ 2147483646 h 94"/>
                <a:gd name="T8" fmla="*/ 2147483646 w 2486"/>
                <a:gd name="T9" fmla="*/ 2147483646 h 94"/>
                <a:gd name="T10" fmla="*/ 2147483646 w 2486"/>
                <a:gd name="T11" fmla="*/ 2147483646 h 9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86" h="94">
                  <a:moveTo>
                    <a:pt x="2486" y="81"/>
                  </a:moveTo>
                  <a:cubicBezTo>
                    <a:pt x="2410" y="38"/>
                    <a:pt x="2306" y="0"/>
                    <a:pt x="2171" y="0"/>
                  </a:cubicBezTo>
                  <a:cubicBezTo>
                    <a:pt x="0" y="0"/>
                    <a:pt x="0" y="0"/>
                    <a:pt x="0" y="0"/>
                  </a:cubicBezTo>
                  <a:cubicBezTo>
                    <a:pt x="0" y="94"/>
                    <a:pt x="0" y="94"/>
                    <a:pt x="0" y="94"/>
                  </a:cubicBezTo>
                  <a:cubicBezTo>
                    <a:pt x="2289" y="94"/>
                    <a:pt x="2289" y="94"/>
                    <a:pt x="2289" y="94"/>
                  </a:cubicBezTo>
                  <a:cubicBezTo>
                    <a:pt x="2418" y="94"/>
                    <a:pt x="2459" y="91"/>
                    <a:pt x="2486" y="8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sz="1800">
                <a:solidFill>
                  <a:prstClr val="black"/>
                </a:solidFill>
              </a:endParaRPr>
            </a:p>
          </p:txBody>
        </p:sp>
        <p:sp>
          <p:nvSpPr>
            <p:cNvPr id="5" name="Freeform 11"/>
            <p:cNvSpPr>
              <a:spLocks/>
            </p:cNvSpPr>
            <p:nvPr userDrawn="1"/>
          </p:nvSpPr>
          <p:spPr bwMode="auto">
            <a:xfrm>
              <a:off x="7904163" y="3380578"/>
              <a:ext cx="1250950" cy="601662"/>
            </a:xfrm>
            <a:custGeom>
              <a:avLst/>
              <a:gdLst>
                <a:gd name="T0" fmla="*/ 2147483646 w 394"/>
                <a:gd name="T1" fmla="*/ 0 h 189"/>
                <a:gd name="T2" fmla="*/ 0 w 394"/>
                <a:gd name="T3" fmla="*/ 2147483646 h 189"/>
                <a:gd name="T4" fmla="*/ 2147483646 w 394"/>
                <a:gd name="T5" fmla="*/ 2147483646 h 189"/>
                <a:gd name="T6" fmla="*/ 2147483646 w 394"/>
                <a:gd name="T7" fmla="*/ 2147483646 h 189"/>
                <a:gd name="T8" fmla="*/ 2147483646 w 394"/>
                <a:gd name="T9" fmla="*/ 0 h 189"/>
                <a:gd name="T10" fmla="*/ 2147483646 w 394"/>
                <a:gd name="T11" fmla="*/ 0 h 1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sz="1800">
                <a:solidFill>
                  <a:prstClr val="black"/>
                </a:solidFill>
              </a:endParaRPr>
            </a:p>
          </p:txBody>
        </p:sp>
      </p:grpSp>
      <p:sp>
        <p:nvSpPr>
          <p:cNvPr id="39" name="Text Placeholder 8"/>
          <p:cNvSpPr>
            <a:spLocks noGrp="1"/>
          </p:cNvSpPr>
          <p:nvPr>
            <p:ph type="body" sz="quarter" idx="10"/>
          </p:nvPr>
        </p:nvSpPr>
        <p:spPr>
          <a:xfrm>
            <a:off x="480001" y="1276350"/>
            <a:ext cx="9969500" cy="4559301"/>
          </a:xfrm>
        </p:spPr>
        <p:txBody>
          <a:bodyPr/>
          <a:lstStyle>
            <a:lvl1pPr>
              <a:spcAft>
                <a:spcPts val="0"/>
              </a:spcAft>
              <a:buFontTx/>
              <a:buNone/>
              <a:defRPr sz="4400" b="1">
                <a:solidFill>
                  <a:schemeClr val="accent1"/>
                </a:solidFill>
              </a:defRPr>
            </a:lvl1pPr>
            <a:lvl2pPr marL="0" indent="0">
              <a:lnSpc>
                <a:spcPct val="75000"/>
              </a:lnSpc>
              <a:spcAft>
                <a:spcPts val="850"/>
              </a:spcAft>
              <a:buNone/>
              <a:defRPr sz="4400" b="1">
                <a:solidFill>
                  <a:schemeClr val="bg1"/>
                </a:solidFill>
              </a:defRPr>
            </a:lvl2pPr>
            <a:lvl3pPr marL="0" indent="0">
              <a:buNone/>
              <a:defRPr sz="2200" b="1">
                <a:solidFill>
                  <a:srgbClr val="FFFFFF"/>
                </a:solidFill>
              </a:defRPr>
            </a:lvl3pPr>
          </a:lstStyle>
          <a:p>
            <a:pPr lvl="0"/>
            <a:r>
              <a:rPr lang="en-US"/>
              <a:t>Click to edit Master text styles</a:t>
            </a:r>
          </a:p>
          <a:p>
            <a:pPr lvl="1"/>
            <a:r>
              <a:rPr lang="en-US"/>
              <a:t>Second level</a:t>
            </a:r>
          </a:p>
          <a:p>
            <a:pPr lvl="2"/>
            <a:r>
              <a:rPr lang="en-US"/>
              <a:t>Third level</a:t>
            </a:r>
          </a:p>
        </p:txBody>
      </p:sp>
      <p:sp>
        <p:nvSpPr>
          <p:cNvPr id="6" name="Footer Placeholder 3"/>
          <p:cNvSpPr>
            <a:spLocks noGrp="1"/>
          </p:cNvSpPr>
          <p:nvPr>
            <p:ph type="ftr" sz="quarter" idx="11"/>
          </p:nvPr>
        </p:nvSpPr>
        <p:spPr/>
        <p:txBody>
          <a:bodyPr/>
          <a:lstStyle>
            <a:lvl1pPr>
              <a:defRPr>
                <a:solidFill>
                  <a:srgbClr val="FBFEFF"/>
                </a:solidFill>
              </a:defRPr>
            </a:lvl1pPr>
          </a:lstStyle>
          <a:p>
            <a:pPr>
              <a:defRPr/>
            </a:pPr>
            <a:r>
              <a:rPr lang="en-AU"/>
              <a:t>Presentation title  |  Presenter name</a:t>
            </a:r>
            <a:endParaRPr lang="en-AU" dirty="0"/>
          </a:p>
        </p:txBody>
      </p:sp>
      <p:sp>
        <p:nvSpPr>
          <p:cNvPr id="7" name="Slide Number Placeholder 17"/>
          <p:cNvSpPr>
            <a:spLocks noGrp="1"/>
          </p:cNvSpPr>
          <p:nvPr>
            <p:ph type="sldNum" sz="quarter" idx="12"/>
          </p:nvPr>
        </p:nvSpPr>
        <p:spPr/>
        <p:txBody>
          <a:bodyPr/>
          <a:lstStyle>
            <a:lvl1pPr algn="r">
              <a:defRPr sz="900">
                <a:solidFill>
                  <a:srgbClr val="FBFEFF"/>
                </a:solidFill>
              </a:defRPr>
            </a:lvl1pPr>
          </a:lstStyle>
          <a:p>
            <a:pPr>
              <a:defRPr/>
            </a:pPr>
            <a:fld id="{31359921-F4A4-4061-9FEE-2514FF899852}" type="slidenum">
              <a:rPr lang="en-AU"/>
              <a:pPr>
                <a:defRPr/>
              </a:pPr>
              <a:t>‹#›</a:t>
            </a:fld>
            <a:r>
              <a:rPr lang="en-AU" dirty="0"/>
              <a:t>  |</a:t>
            </a:r>
          </a:p>
        </p:txBody>
      </p:sp>
    </p:spTree>
    <p:extLst>
      <p:ext uri="{BB962C8B-B14F-4D97-AF65-F5344CB8AC3E}">
        <p14:creationId xmlns:p14="http://schemas.microsoft.com/office/powerpoint/2010/main" val="337458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Thank You">
    <p:bg>
      <p:bgPr>
        <a:solidFill>
          <a:schemeClr val="accent1"/>
        </a:solidFill>
        <a:effectLst/>
      </p:bgPr>
    </p:bg>
    <p:spTree>
      <p:nvGrpSpPr>
        <p:cNvPr id="1" name=""/>
        <p:cNvGrpSpPr/>
        <p:nvPr/>
      </p:nvGrpSpPr>
      <p:grpSpPr>
        <a:xfrm>
          <a:off x="0" y="0"/>
          <a:ext cx="0" cy="0"/>
          <a:chOff x="0" y="0"/>
          <a:chExt cx="0" cy="0"/>
        </a:xfrm>
      </p:grpSpPr>
      <p:grpSp>
        <p:nvGrpSpPr>
          <p:cNvPr id="4" name="Group 13"/>
          <p:cNvGrpSpPr>
            <a:grpSpLocks/>
          </p:cNvGrpSpPr>
          <p:nvPr userDrawn="1"/>
        </p:nvGrpSpPr>
        <p:grpSpPr bwMode="auto">
          <a:xfrm>
            <a:off x="2118" y="5500688"/>
            <a:ext cx="12227983" cy="1357312"/>
            <a:chOff x="1497" y="5500319"/>
            <a:chExt cx="9170984" cy="1357681"/>
          </a:xfrm>
        </p:grpSpPr>
        <p:sp>
          <p:nvSpPr>
            <p:cNvPr id="5" name="Rectangle 4"/>
            <p:cNvSpPr/>
            <p:nvPr userDrawn="1"/>
          </p:nvSpPr>
          <p:spPr>
            <a:xfrm>
              <a:off x="1497" y="5940176"/>
              <a:ext cx="9158284" cy="917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sz="1800">
                <a:solidFill>
                  <a:srgbClr val="FBFEFF"/>
                </a:solidFill>
              </a:endParaRPr>
            </a:p>
          </p:txBody>
        </p:sp>
        <p:sp>
          <p:nvSpPr>
            <p:cNvPr id="6" name="Freeform 7"/>
            <p:cNvSpPr>
              <a:spLocks noEditPoints="1"/>
            </p:cNvSpPr>
            <p:nvPr userDrawn="1"/>
          </p:nvSpPr>
          <p:spPr bwMode="auto">
            <a:xfrm>
              <a:off x="1497" y="5563679"/>
              <a:ext cx="9170984" cy="932871"/>
            </a:xfrm>
            <a:custGeom>
              <a:avLst/>
              <a:gdLst>
                <a:gd name="T0" fmla="*/ 2147483646 w 2880"/>
                <a:gd name="T1" fmla="*/ 2147483646 h 293"/>
                <a:gd name="T2" fmla="*/ 0 w 2880"/>
                <a:gd name="T3" fmla="*/ 2147483646 h 293"/>
                <a:gd name="T4" fmla="*/ 0 w 2880"/>
                <a:gd name="T5" fmla="*/ 2147483646 h 293"/>
                <a:gd name="T6" fmla="*/ 2147483646 w 2880"/>
                <a:gd name="T7" fmla="*/ 2147483646 h 293"/>
                <a:gd name="T8" fmla="*/ 2147483646 w 2880"/>
                <a:gd name="T9" fmla="*/ 2147483646 h 293"/>
                <a:gd name="T10" fmla="*/ 2147483646 w 2880"/>
                <a:gd name="T11" fmla="*/ 0 h 293"/>
                <a:gd name="T12" fmla="*/ 2147483646 w 2880"/>
                <a:gd name="T13" fmla="*/ 0 h 293"/>
                <a:gd name="T14" fmla="*/ 2147483646 w 2880"/>
                <a:gd name="T15" fmla="*/ 2147483646 h 293"/>
                <a:gd name="T16" fmla="*/ 2147483646 w 2880"/>
                <a:gd name="T17" fmla="*/ 2147483646 h 293"/>
                <a:gd name="T18" fmla="*/ 2147483646 w 2880"/>
                <a:gd name="T19" fmla="*/ 2147483646 h 293"/>
                <a:gd name="T20" fmla="*/ 2147483646 w 2880"/>
                <a:gd name="T21" fmla="*/ 2147483646 h 293"/>
                <a:gd name="T22" fmla="*/ 2147483646 w 2880"/>
                <a:gd name="T23" fmla="*/ 0 h 2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80" h="293">
                  <a:moveTo>
                    <a:pt x="2313" y="117"/>
                  </a:moveTo>
                  <a:cubicBezTo>
                    <a:pt x="0" y="117"/>
                    <a:pt x="0" y="117"/>
                    <a:pt x="0" y="117"/>
                  </a:cubicBezTo>
                  <a:cubicBezTo>
                    <a:pt x="0" y="137"/>
                    <a:pt x="0" y="137"/>
                    <a:pt x="0" y="137"/>
                  </a:cubicBezTo>
                  <a:cubicBezTo>
                    <a:pt x="2030" y="137"/>
                    <a:pt x="2030" y="137"/>
                    <a:pt x="2030" y="137"/>
                  </a:cubicBezTo>
                  <a:cubicBezTo>
                    <a:pt x="2214" y="137"/>
                    <a:pt x="2274" y="132"/>
                    <a:pt x="2313" y="117"/>
                  </a:cubicBezTo>
                  <a:moveTo>
                    <a:pt x="2880" y="0"/>
                  </a:moveTo>
                  <a:cubicBezTo>
                    <a:pt x="2880" y="0"/>
                    <a:pt x="2880" y="0"/>
                    <a:pt x="2880" y="0"/>
                  </a:cubicBezTo>
                  <a:cubicBezTo>
                    <a:pt x="2880" y="117"/>
                    <a:pt x="2880" y="117"/>
                    <a:pt x="2880" y="117"/>
                  </a:cubicBezTo>
                  <a:cubicBezTo>
                    <a:pt x="2313" y="117"/>
                    <a:pt x="2313" y="117"/>
                    <a:pt x="2313" y="117"/>
                  </a:cubicBezTo>
                  <a:cubicBezTo>
                    <a:pt x="2411" y="197"/>
                    <a:pt x="2542" y="293"/>
                    <a:pt x="2784" y="293"/>
                  </a:cubicBezTo>
                  <a:cubicBezTo>
                    <a:pt x="2842" y="293"/>
                    <a:pt x="2880" y="293"/>
                    <a:pt x="2880" y="293"/>
                  </a:cubicBezTo>
                  <a:cubicBezTo>
                    <a:pt x="2880" y="0"/>
                    <a:pt x="2880" y="0"/>
                    <a:pt x="2880" y="0"/>
                  </a:cubicBezTo>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sz="1800">
                <a:solidFill>
                  <a:prstClr val="black"/>
                </a:solidFill>
              </a:endParaRPr>
            </a:p>
          </p:txBody>
        </p:sp>
        <p:sp>
          <p:nvSpPr>
            <p:cNvPr id="7" name="Freeform 8"/>
            <p:cNvSpPr>
              <a:spLocks noEditPoints="1"/>
            </p:cNvSpPr>
            <p:nvPr userDrawn="1"/>
          </p:nvSpPr>
          <p:spPr bwMode="auto">
            <a:xfrm>
              <a:off x="1497" y="5500319"/>
              <a:ext cx="9170984" cy="435093"/>
            </a:xfrm>
            <a:custGeom>
              <a:avLst/>
              <a:gdLst/>
              <a:ahLst/>
              <a:cxnLst>
                <a:cxn ang="0">
                  <a:pos x="2880" y="20"/>
                </a:cxn>
                <a:cxn ang="0">
                  <a:pos x="2789" y="20"/>
                </a:cxn>
                <a:cxn ang="0">
                  <a:pos x="2313" y="137"/>
                </a:cxn>
                <a:cxn ang="0">
                  <a:pos x="2313" y="137"/>
                </a:cxn>
                <a:cxn ang="0">
                  <a:pos x="2880" y="137"/>
                </a:cxn>
                <a:cxn ang="0">
                  <a:pos x="2880" y="20"/>
                </a:cxn>
                <a:cxn ang="0">
                  <a:pos x="1860" y="0"/>
                </a:cxn>
                <a:cxn ang="0">
                  <a:pos x="0" y="0"/>
                </a:cxn>
                <a:cxn ang="0">
                  <a:pos x="0" y="137"/>
                </a:cxn>
                <a:cxn ang="0">
                  <a:pos x="2313" y="137"/>
                </a:cxn>
                <a:cxn ang="0">
                  <a:pos x="2313" y="137"/>
                </a:cxn>
                <a:cxn ang="0">
                  <a:pos x="2313" y="137"/>
                </a:cxn>
                <a:cxn ang="0">
                  <a:pos x="2313" y="137"/>
                </a:cxn>
                <a:cxn ang="0">
                  <a:pos x="1860" y="0"/>
                </a:cxn>
              </a:cxnLst>
              <a:rect l="0" t="0" r="r" b="b"/>
              <a:pathLst>
                <a:path w="2880" h="137">
                  <a:moveTo>
                    <a:pt x="2880" y="20"/>
                  </a:moveTo>
                  <a:cubicBezTo>
                    <a:pt x="2789" y="20"/>
                    <a:pt x="2789" y="20"/>
                    <a:pt x="2789" y="20"/>
                  </a:cubicBezTo>
                  <a:cubicBezTo>
                    <a:pt x="2500" y="20"/>
                    <a:pt x="2393" y="107"/>
                    <a:pt x="2313" y="137"/>
                  </a:cubicBezTo>
                  <a:cubicBezTo>
                    <a:pt x="2313" y="137"/>
                    <a:pt x="2313" y="137"/>
                    <a:pt x="2313" y="137"/>
                  </a:cubicBezTo>
                  <a:cubicBezTo>
                    <a:pt x="2880" y="137"/>
                    <a:pt x="2880" y="137"/>
                    <a:pt x="2880" y="137"/>
                  </a:cubicBezTo>
                  <a:cubicBezTo>
                    <a:pt x="2880" y="20"/>
                    <a:pt x="2880" y="20"/>
                    <a:pt x="2880" y="20"/>
                  </a:cubicBezTo>
                  <a:moveTo>
                    <a:pt x="1860" y="0"/>
                  </a:moveTo>
                  <a:cubicBezTo>
                    <a:pt x="0" y="0"/>
                    <a:pt x="0" y="0"/>
                    <a:pt x="0" y="0"/>
                  </a:cubicBezTo>
                  <a:cubicBezTo>
                    <a:pt x="0" y="137"/>
                    <a:pt x="0" y="137"/>
                    <a:pt x="0" y="137"/>
                  </a:cubicBezTo>
                  <a:cubicBezTo>
                    <a:pt x="2313" y="137"/>
                    <a:pt x="2313" y="137"/>
                    <a:pt x="2313" y="137"/>
                  </a:cubicBezTo>
                  <a:cubicBezTo>
                    <a:pt x="2313" y="137"/>
                    <a:pt x="2313" y="137"/>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w="9525">
              <a:noFill/>
              <a:round/>
              <a:headEnd/>
              <a:tailEnd/>
            </a:ln>
          </p:spPr>
          <p:txBody>
            <a:bodyPr/>
            <a:lstStyle/>
            <a:p>
              <a:pPr>
                <a:defRPr/>
              </a:pPr>
              <a:endParaRPr lang="en-AU" sz="1800">
                <a:solidFill>
                  <a:prstClr val="black"/>
                </a:solidFill>
              </a:endParaRPr>
            </a:p>
          </p:txBody>
        </p:sp>
        <p:sp>
          <p:nvSpPr>
            <p:cNvPr id="8" name="Freeform 9"/>
            <p:cNvSpPr>
              <a:spLocks/>
            </p:cNvSpPr>
            <p:nvPr userDrawn="1"/>
          </p:nvSpPr>
          <p:spPr bwMode="auto">
            <a:xfrm>
              <a:off x="1497" y="5563679"/>
              <a:ext cx="7365906" cy="432734"/>
            </a:xfrm>
            <a:custGeom>
              <a:avLst/>
              <a:gdLst>
                <a:gd name="T0" fmla="*/ 2147483646 w 2313"/>
                <a:gd name="T1" fmla="*/ 2147483646 h 136"/>
                <a:gd name="T2" fmla="*/ 2147483646 w 2313"/>
                <a:gd name="T3" fmla="*/ 0 h 136"/>
                <a:gd name="T4" fmla="*/ 0 w 2313"/>
                <a:gd name="T5" fmla="*/ 0 h 136"/>
                <a:gd name="T6" fmla="*/ 0 w 2313"/>
                <a:gd name="T7" fmla="*/ 2147483646 h 136"/>
                <a:gd name="T8" fmla="*/ 2147483646 w 2313"/>
                <a:gd name="T9" fmla="*/ 2147483646 h 136"/>
                <a:gd name="T10" fmla="*/ 2147483646 w 2313"/>
                <a:gd name="T11" fmla="*/ 2147483646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sz="1800">
                <a:solidFill>
                  <a:prstClr val="black"/>
                </a:solidFill>
              </a:endParaRPr>
            </a:p>
          </p:txBody>
        </p:sp>
        <p:sp>
          <p:nvSpPr>
            <p:cNvPr id="9" name="Freeform 10"/>
            <p:cNvSpPr>
              <a:spLocks/>
            </p:cNvSpPr>
            <p:nvPr userDrawn="1"/>
          </p:nvSpPr>
          <p:spPr bwMode="auto">
            <a:xfrm>
              <a:off x="7367402" y="5563679"/>
              <a:ext cx="1805078" cy="869511"/>
            </a:xfrm>
            <a:custGeom>
              <a:avLst/>
              <a:gdLst>
                <a:gd name="T0" fmla="*/ 2147483646 w 567"/>
                <a:gd name="T1" fmla="*/ 0 h 273"/>
                <a:gd name="T2" fmla="*/ 0 w 567"/>
                <a:gd name="T3" fmla="*/ 2147483646 h 273"/>
                <a:gd name="T4" fmla="*/ 2147483646 w 567"/>
                <a:gd name="T5" fmla="*/ 2147483646 h 273"/>
                <a:gd name="T6" fmla="*/ 2147483646 w 567"/>
                <a:gd name="T7" fmla="*/ 2147483646 h 273"/>
                <a:gd name="T8" fmla="*/ 2147483646 w 567"/>
                <a:gd name="T9" fmla="*/ 0 h 273"/>
                <a:gd name="T10" fmla="*/ 2147483646 w 567"/>
                <a:gd name="T11" fmla="*/ 0 h 2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sz="1800">
                <a:solidFill>
                  <a:prstClr val="black"/>
                </a:solidFill>
              </a:endParaRPr>
            </a:p>
          </p:txBody>
        </p:sp>
        <p:pic>
          <p:nvPicPr>
            <p:cNvPr id="10" name="Picture 7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69275" y="5675743"/>
              <a:ext cx="655638"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9"/>
            <p:cNvGrpSpPr/>
            <p:nvPr userDrawn="1"/>
          </p:nvGrpSpPr>
          <p:grpSpPr>
            <a:xfrm>
              <a:off x="360000" y="5807505"/>
              <a:ext cx="814388" cy="95250"/>
              <a:chOff x="3495675" y="5969000"/>
              <a:chExt cx="814388" cy="95250"/>
            </a:xfrm>
            <a:solidFill>
              <a:schemeClr val="accent1"/>
            </a:solidFill>
          </p:grpSpPr>
          <p:sp>
            <p:nvSpPr>
              <p:cNvPr id="12"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solidFill>
                    <a:prstClr val="black"/>
                  </a:solidFill>
                </a:endParaRPr>
              </a:p>
            </p:txBody>
          </p:sp>
          <p:sp>
            <p:nvSpPr>
              <p:cNvPr id="13"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solidFill>
                    <a:prstClr val="black"/>
                  </a:solidFill>
                </a:endParaRPr>
              </a:p>
            </p:txBody>
          </p:sp>
          <p:sp>
            <p:nvSpPr>
              <p:cNvPr id="14" name="Freeform 13"/>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solidFill>
                    <a:prstClr val="black"/>
                  </a:solidFill>
                </a:endParaRPr>
              </a:p>
            </p:txBody>
          </p:sp>
          <p:sp>
            <p:nvSpPr>
              <p:cNvPr id="15" name="Oval 14"/>
              <p:cNvSpPr>
                <a:spLocks noChangeArrowheads="1"/>
              </p:cNvSpPr>
              <p:nvPr/>
            </p:nvSpPr>
            <p:spPr bwMode="auto">
              <a:xfrm>
                <a:off x="3819525" y="6042025"/>
                <a:ext cx="19050" cy="22225"/>
              </a:xfrm>
              <a:prstGeom prst="ellipse">
                <a:avLst/>
              </a:prstGeom>
              <a:grpFill/>
              <a:ln>
                <a:noFill/>
              </a:ln>
            </p:spPr>
            <p:txBody>
              <a:bodyPr/>
              <a:lstStyle/>
              <a:p>
                <a:pPr>
                  <a:defRPr/>
                </a:pPr>
                <a:endParaRPr lang="en-AU" sz="1800">
                  <a:solidFill>
                    <a:prstClr val="black"/>
                  </a:solidFill>
                </a:endParaRPr>
              </a:p>
            </p:txBody>
          </p:sp>
          <p:sp>
            <p:nvSpPr>
              <p:cNvPr id="16" name="Freeform 15"/>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p:spPr>
            <p:txBody>
              <a:bodyPr/>
              <a:lstStyle/>
              <a:p>
                <a:pPr>
                  <a:defRPr/>
                </a:pPr>
                <a:endParaRPr lang="en-AU" sz="1800">
                  <a:solidFill>
                    <a:prstClr val="black"/>
                  </a:solidFill>
                </a:endParaRPr>
              </a:p>
            </p:txBody>
          </p:sp>
          <p:sp>
            <p:nvSpPr>
              <p:cNvPr id="17" name="Freeform 16"/>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p:spPr>
            <p:txBody>
              <a:bodyPr/>
              <a:lstStyle/>
              <a:p>
                <a:pPr>
                  <a:defRPr/>
                </a:pPr>
                <a:endParaRPr lang="en-AU" sz="1800">
                  <a:solidFill>
                    <a:prstClr val="black"/>
                  </a:solidFill>
                </a:endParaRPr>
              </a:p>
            </p:txBody>
          </p:sp>
          <p:sp>
            <p:nvSpPr>
              <p:cNvPr id="18" name="Freeform 17"/>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p:spPr>
            <p:txBody>
              <a:bodyPr/>
              <a:lstStyle/>
              <a:p>
                <a:pPr>
                  <a:defRPr/>
                </a:pPr>
                <a:endParaRPr lang="en-AU" sz="1800">
                  <a:solidFill>
                    <a:prstClr val="black"/>
                  </a:solidFill>
                </a:endParaRPr>
              </a:p>
            </p:txBody>
          </p:sp>
          <p:sp>
            <p:nvSpPr>
              <p:cNvPr id="19" name="Freeform 18"/>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p:spPr>
            <p:txBody>
              <a:bodyPr/>
              <a:lstStyle/>
              <a:p>
                <a:pPr>
                  <a:defRPr/>
                </a:pPr>
                <a:endParaRPr lang="en-AU" sz="1800">
                  <a:solidFill>
                    <a:prstClr val="black"/>
                  </a:solidFill>
                </a:endParaRPr>
              </a:p>
            </p:txBody>
          </p:sp>
          <p:sp>
            <p:nvSpPr>
              <p:cNvPr id="20" name="Freeform 19"/>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p:spPr>
            <p:txBody>
              <a:bodyPr/>
              <a:lstStyle/>
              <a:p>
                <a:pPr>
                  <a:defRPr/>
                </a:pPr>
                <a:endParaRPr lang="en-AU" sz="1800">
                  <a:solidFill>
                    <a:prstClr val="black"/>
                  </a:solidFill>
                </a:endParaRPr>
              </a:p>
            </p:txBody>
          </p:sp>
          <p:sp>
            <p:nvSpPr>
              <p:cNvPr id="21" name="Oval 35"/>
              <p:cNvSpPr>
                <a:spLocks noChangeArrowheads="1"/>
              </p:cNvSpPr>
              <p:nvPr/>
            </p:nvSpPr>
            <p:spPr bwMode="auto">
              <a:xfrm>
                <a:off x="4141788" y="6042025"/>
                <a:ext cx="19050" cy="22225"/>
              </a:xfrm>
              <a:prstGeom prst="ellipse">
                <a:avLst/>
              </a:prstGeom>
              <a:grpFill/>
              <a:ln>
                <a:noFill/>
              </a:ln>
            </p:spPr>
            <p:txBody>
              <a:bodyPr/>
              <a:lstStyle/>
              <a:p>
                <a:pPr>
                  <a:defRPr/>
                </a:pPr>
                <a:endParaRPr lang="en-AU" sz="1800">
                  <a:solidFill>
                    <a:prstClr val="black"/>
                  </a:solidFill>
                </a:endParaRPr>
              </a:p>
            </p:txBody>
          </p:sp>
          <p:sp>
            <p:nvSpPr>
              <p:cNvPr id="22"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p:spPr>
            <p:txBody>
              <a:bodyPr/>
              <a:lstStyle/>
              <a:p>
                <a:pPr>
                  <a:defRPr/>
                </a:pPr>
                <a:endParaRPr lang="en-AU" sz="1800">
                  <a:solidFill>
                    <a:prstClr val="black"/>
                  </a:solidFill>
                </a:endParaRPr>
              </a:p>
            </p:txBody>
          </p:sp>
          <p:sp>
            <p:nvSpPr>
              <p:cNvPr id="23"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p:spPr>
            <p:txBody>
              <a:bodyPr/>
              <a:lstStyle/>
              <a:p>
                <a:pPr>
                  <a:defRPr/>
                </a:pPr>
                <a:endParaRPr lang="en-AU" sz="1800">
                  <a:solidFill>
                    <a:prstClr val="black"/>
                  </a:solidFill>
                </a:endParaRPr>
              </a:p>
            </p:txBody>
          </p:sp>
        </p:grpSp>
      </p:grpSp>
      <p:sp>
        <p:nvSpPr>
          <p:cNvPr id="3" name="Subtitle 2"/>
          <p:cNvSpPr>
            <a:spLocks noGrp="1"/>
          </p:cNvSpPr>
          <p:nvPr>
            <p:ph type="subTitle" idx="1"/>
          </p:nvPr>
        </p:nvSpPr>
        <p:spPr>
          <a:xfrm>
            <a:off x="478366" y="2168860"/>
            <a:ext cx="8161917" cy="3087372"/>
          </a:xfrm>
        </p:spPr>
        <p:txBody>
          <a:bodyPr numCol="2" spcCol="360000">
            <a:normAutofit/>
          </a:bodyPr>
          <a:lstStyle>
            <a:lvl1pPr marL="0" indent="0" algn="l">
              <a:lnSpc>
                <a:spcPct val="90000"/>
              </a:lnSpc>
              <a:spcBef>
                <a:spcPts val="3000"/>
              </a:spcBef>
              <a:buNone/>
              <a:defRPr sz="1600" b="1">
                <a:solidFill>
                  <a:schemeClr val="bg1"/>
                </a:solidFill>
              </a:defRPr>
            </a:lvl1pPr>
            <a:lvl2pPr marL="0" indent="0" algn="l">
              <a:lnSpc>
                <a:spcPct val="90000"/>
              </a:lnSpc>
              <a:spcBef>
                <a:spcPts val="0"/>
              </a:spcBef>
              <a:spcAft>
                <a:spcPts val="563"/>
              </a:spcAft>
              <a:buNone/>
              <a:defRPr sz="1600">
                <a:solidFill>
                  <a:schemeClr val="bg1"/>
                </a:solidFill>
              </a:defRPr>
            </a:lvl2pPr>
            <a:lvl3pPr marL="266400" indent="-266400" algn="l">
              <a:lnSpc>
                <a:spcPct val="90000"/>
              </a:lnSpc>
              <a:spcBef>
                <a:spcPts val="0"/>
              </a:spcBef>
              <a:buNone/>
              <a:tabLst>
                <a:tab pos="356400" algn="l"/>
              </a:tabLst>
              <a:defRPr sz="1600">
                <a:solidFill>
                  <a:schemeClr val="bg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subtitle style</a:t>
            </a:r>
            <a:endParaRPr lang="en-US" dirty="0"/>
          </a:p>
        </p:txBody>
      </p:sp>
      <p:sp>
        <p:nvSpPr>
          <p:cNvPr id="27" name="Text Placeholder 14"/>
          <p:cNvSpPr>
            <a:spLocks noGrp="1"/>
          </p:cNvSpPr>
          <p:nvPr>
            <p:ph type="body" sz="quarter" idx="17"/>
          </p:nvPr>
        </p:nvSpPr>
        <p:spPr>
          <a:xfrm>
            <a:off x="480000" y="5625959"/>
            <a:ext cx="6336000" cy="144000"/>
          </a:xfrm>
        </p:spPr>
        <p:txBody>
          <a:bodyPr anchor="ctr">
            <a:noAutofit/>
          </a:bodyPr>
          <a:lstStyle>
            <a:lvl1pPr>
              <a:buFontTx/>
              <a:buNone/>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US"/>
              <a:t>Click to edit Master text styles</a:t>
            </a:r>
          </a:p>
        </p:txBody>
      </p:sp>
    </p:spTree>
    <p:extLst>
      <p:ext uri="{BB962C8B-B14F-4D97-AF65-F5344CB8AC3E}">
        <p14:creationId xmlns:p14="http://schemas.microsoft.com/office/powerpoint/2010/main" val="736711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424FAE-9876-8E45-B91A-67D74A7159D8}" type="datetimeFigureOut">
              <a:rPr lang="en-US" smtClean="0"/>
              <a:pPr/>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A1499C-77A6-AD43-9EB6-40C1431E151C}" type="slidenum">
              <a:rPr lang="en-US" smtClean="0"/>
              <a:pPr/>
              <a:t>‹#›</a:t>
            </a:fld>
            <a:endParaRPr lang="en-US"/>
          </a:p>
        </p:txBody>
      </p:sp>
    </p:spTree>
    <p:extLst>
      <p:ext uri="{BB962C8B-B14F-4D97-AF65-F5344CB8AC3E}">
        <p14:creationId xmlns:p14="http://schemas.microsoft.com/office/powerpoint/2010/main" val="1504504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424FAE-9876-8E45-B91A-67D74A7159D8}" type="datetimeFigureOut">
              <a:rPr lang="en-US" smtClean="0"/>
              <a:pPr/>
              <a:t>4/28/2026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A1499C-77A6-AD43-9EB6-40C1431E151C}" type="slidenum">
              <a:rPr lang="en-US" smtClean="0"/>
              <a:pPr/>
              <a:t>‹#›</a:t>
            </a:fld>
            <a:endParaRPr lang="en-US"/>
          </a:p>
        </p:txBody>
      </p:sp>
    </p:spTree>
    <p:extLst>
      <p:ext uri="{BB962C8B-B14F-4D97-AF65-F5344CB8AC3E}">
        <p14:creationId xmlns:p14="http://schemas.microsoft.com/office/powerpoint/2010/main" val="1733965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424FAE-9876-8E45-B91A-67D74A7159D8}" type="datetimeFigureOut">
              <a:rPr lang="en-US" smtClean="0"/>
              <a:pPr/>
              <a:t>4/28/2026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A1499C-77A6-AD43-9EB6-40C1431E151C}" type="slidenum">
              <a:rPr lang="en-US" smtClean="0"/>
              <a:pPr/>
              <a:t>‹#›</a:t>
            </a:fld>
            <a:endParaRPr lang="en-US"/>
          </a:p>
        </p:txBody>
      </p:sp>
    </p:spTree>
    <p:extLst>
      <p:ext uri="{BB962C8B-B14F-4D97-AF65-F5344CB8AC3E}">
        <p14:creationId xmlns:p14="http://schemas.microsoft.com/office/powerpoint/2010/main" val="1410581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424FAE-9876-8E45-B91A-67D74A7159D8}" type="datetimeFigureOut">
              <a:rPr lang="en-US" smtClean="0"/>
              <a:pPr/>
              <a:t>4/28/2026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A1499C-77A6-AD43-9EB6-40C1431E151C}" type="slidenum">
              <a:rPr lang="en-US" smtClean="0"/>
              <a:pPr/>
              <a:t>‹#›</a:t>
            </a:fld>
            <a:endParaRPr lang="en-US"/>
          </a:p>
        </p:txBody>
      </p:sp>
    </p:spTree>
    <p:extLst>
      <p:ext uri="{BB962C8B-B14F-4D97-AF65-F5344CB8AC3E}">
        <p14:creationId xmlns:p14="http://schemas.microsoft.com/office/powerpoint/2010/main" val="1569711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3424FAE-9876-8E45-B91A-67D74A7159D8}" type="datetimeFigureOut">
              <a:rPr lang="en-US" smtClean="0"/>
              <a:pPr/>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A1499C-77A6-AD43-9EB6-40C1431E151C}" type="slidenum">
              <a:rPr lang="en-US" smtClean="0"/>
              <a:pPr/>
              <a:t>‹#›</a:t>
            </a:fld>
            <a:endParaRPr lang="en-US"/>
          </a:p>
        </p:txBody>
      </p:sp>
    </p:spTree>
    <p:extLst>
      <p:ext uri="{BB962C8B-B14F-4D97-AF65-F5344CB8AC3E}">
        <p14:creationId xmlns:p14="http://schemas.microsoft.com/office/powerpoint/2010/main" val="303047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3424FAE-9876-8E45-B91A-67D74A7159D8}" type="datetimeFigureOut">
              <a:rPr lang="en-US" smtClean="0"/>
              <a:pPr/>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A1499C-77A6-AD43-9EB6-40C1431E151C}" type="slidenum">
              <a:rPr lang="en-US" smtClean="0"/>
              <a:pPr/>
              <a:t>‹#›</a:t>
            </a:fld>
            <a:endParaRPr lang="en-US"/>
          </a:p>
        </p:txBody>
      </p:sp>
    </p:spTree>
    <p:extLst>
      <p:ext uri="{BB962C8B-B14F-4D97-AF65-F5344CB8AC3E}">
        <p14:creationId xmlns:p14="http://schemas.microsoft.com/office/powerpoint/2010/main" val="1638429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image" Target="../media/image1.emf"/><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424FAE-9876-8E45-B91A-67D74A7159D8}" type="datetimeFigureOut">
              <a:rPr lang="en-US" smtClean="0"/>
              <a:pPr/>
              <a:t>4/28/2026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A1499C-77A6-AD43-9EB6-40C1431E151C}" type="slidenum">
              <a:rPr lang="en-US" smtClean="0"/>
              <a:pPr/>
              <a:t>‹#›</a:t>
            </a:fld>
            <a:endParaRPr lang="en-US"/>
          </a:p>
        </p:txBody>
      </p:sp>
    </p:spTree>
    <p:extLst>
      <p:ext uri="{BB962C8B-B14F-4D97-AF65-F5344CB8AC3E}">
        <p14:creationId xmlns:p14="http://schemas.microsoft.com/office/powerpoint/2010/main" val="77338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6"/>
          <p:cNvGrpSpPr>
            <a:grpSpLocks/>
          </p:cNvGrpSpPr>
          <p:nvPr userDrawn="1"/>
        </p:nvGrpSpPr>
        <p:grpSpPr bwMode="auto">
          <a:xfrm>
            <a:off x="-12700" y="6051551"/>
            <a:ext cx="12225867" cy="849313"/>
            <a:chOff x="-9525" y="6051550"/>
            <a:chExt cx="9169400" cy="849313"/>
          </a:xfrm>
        </p:grpSpPr>
        <p:sp>
          <p:nvSpPr>
            <p:cNvPr id="1035" name="AutoShape 4"/>
            <p:cNvSpPr>
              <a:spLocks noChangeAspect="1" noChangeArrowheads="1" noTextEdit="1"/>
            </p:cNvSpPr>
            <p:nvPr userDrawn="1"/>
          </p:nvSpPr>
          <p:spPr bwMode="auto">
            <a:xfrm>
              <a:off x="-7938" y="6056313"/>
              <a:ext cx="9161463"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AU" sz="1800">
                <a:solidFill>
                  <a:prstClr val="black"/>
                </a:solidFill>
              </a:endParaRPr>
            </a:p>
          </p:txBody>
        </p:sp>
        <p:sp>
          <p:nvSpPr>
            <p:cNvPr id="1036" name="Rectangle 6"/>
            <p:cNvSpPr>
              <a:spLocks noChangeArrowheads="1"/>
            </p:cNvSpPr>
            <p:nvPr userDrawn="1"/>
          </p:nvSpPr>
          <p:spPr bwMode="auto">
            <a:xfrm>
              <a:off x="1588" y="6367463"/>
              <a:ext cx="9142412" cy="49053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0" fontAlgn="base" hangingPunct="0">
                <a:spcBef>
                  <a:spcPct val="0"/>
                </a:spcBef>
                <a:spcAft>
                  <a:spcPct val="0"/>
                </a:spcAft>
                <a:defRPr/>
              </a:pPr>
              <a:endParaRPr lang="en-AU" altLang="en-US" sz="1800">
                <a:solidFill>
                  <a:prstClr val="black"/>
                </a:solidFill>
              </a:endParaRPr>
            </a:p>
          </p:txBody>
        </p:sp>
        <p:sp>
          <p:nvSpPr>
            <p:cNvPr id="1037" name="Rectangle 7"/>
            <p:cNvSpPr>
              <a:spLocks noChangeArrowheads="1"/>
            </p:cNvSpPr>
            <p:nvPr userDrawn="1"/>
          </p:nvSpPr>
          <p:spPr bwMode="auto">
            <a:xfrm>
              <a:off x="1588" y="6367463"/>
              <a:ext cx="9142412"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0" fontAlgn="base" hangingPunct="0">
                <a:spcBef>
                  <a:spcPct val="0"/>
                </a:spcBef>
                <a:spcAft>
                  <a:spcPct val="0"/>
                </a:spcAft>
                <a:defRPr/>
              </a:pPr>
              <a:endParaRPr lang="en-AU" altLang="en-US" sz="1800">
                <a:solidFill>
                  <a:prstClr val="black"/>
                </a:solidFill>
              </a:endParaRPr>
            </a:p>
          </p:txBody>
        </p:sp>
        <p:sp>
          <p:nvSpPr>
            <p:cNvPr id="1038" name="Freeform 8"/>
            <p:cNvSpPr>
              <a:spLocks noEditPoints="1"/>
            </p:cNvSpPr>
            <p:nvPr userDrawn="1"/>
          </p:nvSpPr>
          <p:spPr bwMode="auto">
            <a:xfrm>
              <a:off x="1588" y="6065837"/>
              <a:ext cx="9142412" cy="690562"/>
            </a:xfrm>
            <a:custGeom>
              <a:avLst/>
              <a:gdLst>
                <a:gd name="T0" fmla="*/ 2147483646 w 2880"/>
                <a:gd name="T1" fmla="*/ 2147483646 h 217"/>
                <a:gd name="T2" fmla="*/ 2147483646 w 2880"/>
                <a:gd name="T3" fmla="*/ 2147483646 h 217"/>
                <a:gd name="T4" fmla="*/ 2147483646 w 2880"/>
                <a:gd name="T5" fmla="*/ 2147483646 h 217"/>
                <a:gd name="T6" fmla="*/ 2147483646 w 2880"/>
                <a:gd name="T7" fmla="*/ 2147483646 h 217"/>
                <a:gd name="T8" fmla="*/ 2147483646 w 2880"/>
                <a:gd name="T9" fmla="*/ 2147483646 h 217"/>
                <a:gd name="T10" fmla="*/ 2147483646 w 2880"/>
                <a:gd name="T11" fmla="*/ 2147483646 h 217"/>
                <a:gd name="T12" fmla="*/ 2147483646 w 2880"/>
                <a:gd name="T13" fmla="*/ 2147483646 h 217"/>
                <a:gd name="T14" fmla="*/ 2147483646 w 2880"/>
                <a:gd name="T15" fmla="*/ 2147483646 h 217"/>
                <a:gd name="T16" fmla="*/ 2147483646 w 2880"/>
                <a:gd name="T17" fmla="*/ 0 h 217"/>
                <a:gd name="T18" fmla="*/ 0 w 2880"/>
                <a:gd name="T19" fmla="*/ 0 h 217"/>
                <a:gd name="T20" fmla="*/ 0 w 2880"/>
                <a:gd name="T21" fmla="*/ 2147483646 h 217"/>
                <a:gd name="T22" fmla="*/ 2147483646 w 2880"/>
                <a:gd name="T23" fmla="*/ 2147483646 h 217"/>
                <a:gd name="T24" fmla="*/ 2147483646 w 2880"/>
                <a:gd name="T25" fmla="*/ 2147483646 h 217"/>
                <a:gd name="T26" fmla="*/ 2147483646 w 2880"/>
                <a:gd name="T27" fmla="*/ 2147483646 h 217"/>
                <a:gd name="T28" fmla="*/ 2147483646 w 2880"/>
                <a:gd name="T29" fmla="*/ 2147483646 h 217"/>
                <a:gd name="T30" fmla="*/ 2147483646 w 2880"/>
                <a:gd name="T31" fmla="*/ 0 h 2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sz="1800">
                <a:solidFill>
                  <a:prstClr val="black"/>
                </a:solidFill>
              </a:endParaRPr>
            </a:p>
          </p:txBody>
        </p:sp>
        <p:sp>
          <p:nvSpPr>
            <p:cNvPr id="12" name="Freeform 9"/>
            <p:cNvSpPr>
              <a:spLocks noEditPoints="1"/>
            </p:cNvSpPr>
            <p:nvPr userDrawn="1"/>
          </p:nvSpPr>
          <p:spPr bwMode="auto">
            <a:xfrm>
              <a:off x="1588" y="6367463"/>
              <a:ext cx="9142412" cy="388937"/>
            </a:xfrm>
            <a:custGeom>
              <a:avLst/>
              <a:gdLst>
                <a:gd name="T0" fmla="*/ 2486 w 2880"/>
                <a:gd name="T1" fmla="*/ 0 h 122"/>
                <a:gd name="T2" fmla="*/ 0 w 2880"/>
                <a:gd name="T3" fmla="*/ 0 h 122"/>
                <a:gd name="T4" fmla="*/ 0 w 2880"/>
                <a:gd name="T5" fmla="*/ 13 h 122"/>
                <a:gd name="T6" fmla="*/ 2289 w 2880"/>
                <a:gd name="T7" fmla="*/ 13 h 122"/>
                <a:gd name="T8" fmla="*/ 2486 w 2880"/>
                <a:gd name="T9" fmla="*/ 0 h 122"/>
                <a:gd name="T10" fmla="*/ 2880 w 2880"/>
                <a:gd name="T11" fmla="*/ 0 h 122"/>
                <a:gd name="T12" fmla="*/ 2486 w 2880"/>
                <a:gd name="T13" fmla="*/ 0 h 122"/>
                <a:gd name="T14" fmla="*/ 2813 w 2880"/>
                <a:gd name="T15" fmla="*/ 122 h 122"/>
                <a:gd name="T16" fmla="*/ 2880 w 2880"/>
                <a:gd name="T17" fmla="*/ 122 h 122"/>
                <a:gd name="T18" fmla="*/ 2880 w 2880"/>
                <a:gd name="T1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0" h="122">
                  <a:moveTo>
                    <a:pt x="2486" y="0"/>
                  </a:moveTo>
                  <a:cubicBezTo>
                    <a:pt x="0" y="0"/>
                    <a:pt x="0" y="0"/>
                    <a:pt x="0" y="0"/>
                  </a:cubicBezTo>
                  <a:cubicBezTo>
                    <a:pt x="0" y="13"/>
                    <a:pt x="0" y="13"/>
                    <a:pt x="0" y="13"/>
                  </a:cubicBezTo>
                  <a:cubicBezTo>
                    <a:pt x="2289" y="13"/>
                    <a:pt x="2289" y="13"/>
                    <a:pt x="2289" y="13"/>
                  </a:cubicBezTo>
                  <a:cubicBezTo>
                    <a:pt x="2418" y="13"/>
                    <a:pt x="2459" y="10"/>
                    <a:pt x="2486" y="0"/>
                  </a:cubicBezTo>
                  <a:moveTo>
                    <a:pt x="2880" y="0"/>
                  </a:moveTo>
                  <a:cubicBezTo>
                    <a:pt x="2486" y="0"/>
                    <a:pt x="2486" y="0"/>
                    <a:pt x="2486" y="0"/>
                  </a:cubicBezTo>
                  <a:cubicBezTo>
                    <a:pt x="2554" y="56"/>
                    <a:pt x="2645" y="122"/>
                    <a:pt x="2813" y="122"/>
                  </a:cubicBezTo>
                  <a:cubicBezTo>
                    <a:pt x="2854" y="122"/>
                    <a:pt x="2880" y="122"/>
                    <a:pt x="2880" y="122"/>
                  </a:cubicBezTo>
                  <a:cubicBezTo>
                    <a:pt x="2880" y="0"/>
                    <a:pt x="2880" y="0"/>
                    <a:pt x="2880" y="0"/>
                  </a:cubicBezTo>
                </a:path>
              </a:pathLst>
            </a:custGeom>
            <a:solidFill>
              <a:schemeClr val="accent2">
                <a:lumMod val="75000"/>
              </a:schemeClr>
            </a:solidFill>
            <a:ln>
              <a:noFill/>
            </a:ln>
          </p:spPr>
          <p:txBody>
            <a:bodyPr/>
            <a:lstStyle/>
            <a:p>
              <a:pPr eaLnBrk="0" fontAlgn="base" hangingPunct="0">
                <a:spcBef>
                  <a:spcPct val="0"/>
                </a:spcBef>
                <a:spcAft>
                  <a:spcPct val="0"/>
                </a:spcAft>
                <a:defRPr/>
              </a:pPr>
              <a:endParaRPr lang="en-AU" sz="1800">
                <a:solidFill>
                  <a:prstClr val="black"/>
                </a:solidFill>
              </a:endParaRPr>
            </a:p>
          </p:txBody>
        </p:sp>
        <p:sp>
          <p:nvSpPr>
            <p:cNvPr id="1040" name="Freeform 10"/>
            <p:cNvSpPr>
              <a:spLocks/>
            </p:cNvSpPr>
            <p:nvPr userDrawn="1"/>
          </p:nvSpPr>
          <p:spPr bwMode="auto">
            <a:xfrm>
              <a:off x="1588" y="6110288"/>
              <a:ext cx="7891462" cy="298450"/>
            </a:xfrm>
            <a:custGeom>
              <a:avLst/>
              <a:gdLst>
                <a:gd name="T0" fmla="*/ 2147483646 w 2486"/>
                <a:gd name="T1" fmla="*/ 2147483646 h 94"/>
                <a:gd name="T2" fmla="*/ 2147483646 w 2486"/>
                <a:gd name="T3" fmla="*/ 0 h 94"/>
                <a:gd name="T4" fmla="*/ 0 w 2486"/>
                <a:gd name="T5" fmla="*/ 0 h 94"/>
                <a:gd name="T6" fmla="*/ 0 w 2486"/>
                <a:gd name="T7" fmla="*/ 2147483646 h 94"/>
                <a:gd name="T8" fmla="*/ 2147483646 w 2486"/>
                <a:gd name="T9" fmla="*/ 2147483646 h 94"/>
                <a:gd name="T10" fmla="*/ 2147483646 w 2486"/>
                <a:gd name="T11" fmla="*/ 2147483646 h 9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86" h="94">
                  <a:moveTo>
                    <a:pt x="2486" y="81"/>
                  </a:moveTo>
                  <a:cubicBezTo>
                    <a:pt x="2410" y="38"/>
                    <a:pt x="2306" y="0"/>
                    <a:pt x="2171" y="0"/>
                  </a:cubicBezTo>
                  <a:cubicBezTo>
                    <a:pt x="0" y="0"/>
                    <a:pt x="0" y="0"/>
                    <a:pt x="0" y="0"/>
                  </a:cubicBezTo>
                  <a:cubicBezTo>
                    <a:pt x="0" y="94"/>
                    <a:pt x="0" y="94"/>
                    <a:pt x="0" y="94"/>
                  </a:cubicBezTo>
                  <a:cubicBezTo>
                    <a:pt x="2289" y="94"/>
                    <a:pt x="2289" y="94"/>
                    <a:pt x="2289" y="94"/>
                  </a:cubicBezTo>
                  <a:cubicBezTo>
                    <a:pt x="2418" y="94"/>
                    <a:pt x="2459" y="91"/>
                    <a:pt x="2486" y="81"/>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sz="1800">
                <a:solidFill>
                  <a:prstClr val="black"/>
                </a:solidFill>
              </a:endParaRPr>
            </a:p>
          </p:txBody>
        </p:sp>
        <p:sp>
          <p:nvSpPr>
            <p:cNvPr id="1041" name="Freeform 11"/>
            <p:cNvSpPr>
              <a:spLocks/>
            </p:cNvSpPr>
            <p:nvPr userDrawn="1"/>
          </p:nvSpPr>
          <p:spPr bwMode="auto">
            <a:xfrm>
              <a:off x="7893050" y="6110285"/>
              <a:ext cx="1250950" cy="601662"/>
            </a:xfrm>
            <a:custGeom>
              <a:avLst/>
              <a:gdLst>
                <a:gd name="T0" fmla="*/ 2147483646 w 394"/>
                <a:gd name="T1" fmla="*/ 0 h 189"/>
                <a:gd name="T2" fmla="*/ 0 w 394"/>
                <a:gd name="T3" fmla="*/ 2147483646 h 189"/>
                <a:gd name="T4" fmla="*/ 2147483646 w 394"/>
                <a:gd name="T5" fmla="*/ 2147483646 h 189"/>
                <a:gd name="T6" fmla="*/ 2147483646 w 394"/>
                <a:gd name="T7" fmla="*/ 2147483646 h 189"/>
                <a:gd name="T8" fmla="*/ 2147483646 w 394"/>
                <a:gd name="T9" fmla="*/ 0 h 189"/>
                <a:gd name="T10" fmla="*/ 2147483646 w 394"/>
                <a:gd name="T11" fmla="*/ 0 h 1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sz="1800">
                <a:solidFill>
                  <a:prstClr val="black"/>
                </a:solidFill>
              </a:endParaRPr>
            </a:p>
          </p:txBody>
        </p:sp>
        <p:sp>
          <p:nvSpPr>
            <p:cNvPr id="1042" name="AutoShape 81"/>
            <p:cNvSpPr>
              <a:spLocks noChangeAspect="1" noChangeArrowheads="1" noTextEdit="1"/>
            </p:cNvSpPr>
            <p:nvPr/>
          </p:nvSpPr>
          <p:spPr bwMode="auto">
            <a:xfrm>
              <a:off x="-9525" y="6051550"/>
              <a:ext cx="9169400"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AU" sz="1800">
                <a:solidFill>
                  <a:prstClr val="black"/>
                </a:solidFill>
              </a:endParaRPr>
            </a:p>
          </p:txBody>
        </p:sp>
        <p:sp>
          <p:nvSpPr>
            <p:cNvPr id="1043" name="Rectangle 84"/>
            <p:cNvSpPr>
              <a:spLocks noChangeArrowheads="1"/>
            </p:cNvSpPr>
            <p:nvPr/>
          </p:nvSpPr>
          <p:spPr bwMode="auto">
            <a:xfrm>
              <a:off x="-9525" y="6356350"/>
              <a:ext cx="9167813"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0" fontAlgn="base" hangingPunct="0">
                <a:spcBef>
                  <a:spcPct val="0"/>
                </a:spcBef>
                <a:spcAft>
                  <a:spcPct val="0"/>
                </a:spcAft>
                <a:defRPr/>
              </a:pPr>
              <a:endParaRPr lang="en-US" altLang="en-US" sz="1800">
                <a:solidFill>
                  <a:prstClr val="black"/>
                </a:solidFill>
              </a:endParaRPr>
            </a:p>
          </p:txBody>
        </p:sp>
        <p:pic>
          <p:nvPicPr>
            <p:cNvPr id="1044" name="Picture 78"/>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459788" y="6191250"/>
              <a:ext cx="4540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Title Placeholder 1"/>
          <p:cNvSpPr>
            <a:spLocks noGrp="1"/>
          </p:cNvSpPr>
          <p:nvPr>
            <p:ph type="title"/>
          </p:nvPr>
        </p:nvSpPr>
        <p:spPr bwMode="auto">
          <a:xfrm>
            <a:off x="478368" y="274639"/>
            <a:ext cx="11281833"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title style</a:t>
            </a:r>
            <a:endParaRPr lang="en-AU" altLang="en-US"/>
          </a:p>
        </p:txBody>
      </p:sp>
      <p:sp>
        <p:nvSpPr>
          <p:cNvPr id="1028" name="Text Placeholder 2"/>
          <p:cNvSpPr>
            <a:spLocks noGrp="1"/>
          </p:cNvSpPr>
          <p:nvPr>
            <p:ph type="body" idx="1"/>
          </p:nvPr>
        </p:nvSpPr>
        <p:spPr bwMode="auto">
          <a:xfrm>
            <a:off x="478368" y="1268414"/>
            <a:ext cx="11281833" cy="457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5" name="Footer Placeholder 4"/>
          <p:cNvSpPr>
            <a:spLocks noGrp="1"/>
          </p:cNvSpPr>
          <p:nvPr>
            <p:ph type="ftr" sz="quarter" idx="3"/>
          </p:nvPr>
        </p:nvSpPr>
        <p:spPr>
          <a:xfrm>
            <a:off x="903817" y="6503989"/>
            <a:ext cx="8111067" cy="123825"/>
          </a:xfrm>
          <a:prstGeom prst="rect">
            <a:avLst/>
          </a:prstGeom>
        </p:spPr>
        <p:txBody>
          <a:bodyPr vert="horz" lIns="0" tIns="0" rIns="0" bIns="0" rtlCol="0" anchor="ctr"/>
          <a:lstStyle>
            <a:lvl1pPr algn="l">
              <a:defRPr sz="900">
                <a:solidFill>
                  <a:srgbClr val="FFFFFF"/>
                </a:solidFill>
              </a:defRPr>
            </a:lvl1pPr>
          </a:lstStyle>
          <a:p>
            <a:pPr eaLnBrk="0" fontAlgn="base" hangingPunct="0">
              <a:spcBef>
                <a:spcPct val="0"/>
              </a:spcBef>
              <a:spcAft>
                <a:spcPct val="0"/>
              </a:spcAft>
              <a:defRPr/>
            </a:pPr>
            <a:endParaRPr lang="en-AU"/>
          </a:p>
        </p:txBody>
      </p:sp>
      <p:sp>
        <p:nvSpPr>
          <p:cNvPr id="18" name="Slide Number Placeholder 17"/>
          <p:cNvSpPr>
            <a:spLocks noGrp="1"/>
          </p:cNvSpPr>
          <p:nvPr>
            <p:ph type="sldNum" sz="quarter" idx="4"/>
          </p:nvPr>
        </p:nvSpPr>
        <p:spPr>
          <a:xfrm>
            <a:off x="440268" y="6503988"/>
            <a:ext cx="385233" cy="127000"/>
          </a:xfrm>
          <a:prstGeom prst="rect">
            <a:avLst/>
          </a:prstGeom>
        </p:spPr>
        <p:txBody>
          <a:bodyPr vert="horz" lIns="0" tIns="0" rIns="0" bIns="0" rtlCol="0" anchor="ctr"/>
          <a:lstStyle>
            <a:lvl1pPr algn="r">
              <a:defRPr sz="900">
                <a:solidFill>
                  <a:schemeClr val="bg1"/>
                </a:solidFill>
              </a:defRPr>
            </a:lvl1pPr>
          </a:lstStyle>
          <a:p>
            <a:pPr eaLnBrk="0" fontAlgn="base" hangingPunct="0">
              <a:spcBef>
                <a:spcPct val="0"/>
              </a:spcBef>
              <a:spcAft>
                <a:spcPct val="0"/>
              </a:spcAft>
              <a:defRPr/>
            </a:pPr>
            <a:fld id="{FEE22C24-44BA-4B3A-A507-4D42A172FF79}" type="slidenum">
              <a:rPr lang="en-AU">
                <a:solidFill>
                  <a:srgbClr val="FFFFFF"/>
                </a:solidFill>
              </a:rPr>
              <a:pPr eaLnBrk="0" fontAlgn="base" hangingPunct="0">
                <a:spcBef>
                  <a:spcPct val="0"/>
                </a:spcBef>
                <a:spcAft>
                  <a:spcPct val="0"/>
                </a:spcAft>
                <a:defRPr/>
              </a:pPr>
              <a:t>‹#›</a:t>
            </a:fld>
            <a:r>
              <a:rPr lang="en-AU" dirty="0">
                <a:solidFill>
                  <a:srgbClr val="FFFFFF"/>
                </a:solidFill>
              </a:rPr>
              <a:t>  |</a:t>
            </a:r>
          </a:p>
        </p:txBody>
      </p:sp>
      <p:sp>
        <p:nvSpPr>
          <p:cNvPr id="1031" name="AutoShape 4"/>
          <p:cNvSpPr>
            <a:spLocks noChangeAspect="1" noChangeArrowheads="1" noTextEdit="1"/>
          </p:cNvSpPr>
          <p:nvPr userDrawn="1"/>
        </p:nvSpPr>
        <p:spPr bwMode="auto">
          <a:xfrm>
            <a:off x="4234" y="3325813"/>
            <a:ext cx="12215284"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AU" sz="1800">
              <a:solidFill>
                <a:prstClr val="black"/>
              </a:solidFill>
            </a:endParaRPr>
          </a:p>
        </p:txBody>
      </p:sp>
      <p:sp>
        <p:nvSpPr>
          <p:cNvPr id="1032" name="Rectangle 7"/>
          <p:cNvSpPr>
            <a:spLocks noChangeArrowheads="1"/>
          </p:cNvSpPr>
          <p:nvPr userDrawn="1"/>
        </p:nvSpPr>
        <p:spPr bwMode="auto">
          <a:xfrm>
            <a:off x="16934" y="3636964"/>
            <a:ext cx="12189884"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0" fontAlgn="base" hangingPunct="0">
              <a:spcBef>
                <a:spcPct val="0"/>
              </a:spcBef>
              <a:spcAft>
                <a:spcPct val="0"/>
              </a:spcAft>
              <a:defRPr/>
            </a:pPr>
            <a:endParaRPr lang="en-AU" altLang="en-US" sz="1800">
              <a:solidFill>
                <a:prstClr val="black"/>
              </a:solidFill>
            </a:endParaRPr>
          </a:p>
        </p:txBody>
      </p:sp>
      <p:sp>
        <p:nvSpPr>
          <p:cNvPr id="1033" name="AutoShape 81"/>
          <p:cNvSpPr>
            <a:spLocks noChangeAspect="1" noChangeArrowheads="1" noTextEdit="1"/>
          </p:cNvSpPr>
          <p:nvPr/>
        </p:nvSpPr>
        <p:spPr bwMode="auto">
          <a:xfrm>
            <a:off x="2117" y="3321051"/>
            <a:ext cx="12225867"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AU" sz="1800">
              <a:solidFill>
                <a:prstClr val="black"/>
              </a:solidFill>
            </a:endParaRPr>
          </a:p>
        </p:txBody>
      </p:sp>
      <p:sp>
        <p:nvSpPr>
          <p:cNvPr id="1034" name="Rectangle 84"/>
          <p:cNvSpPr>
            <a:spLocks noChangeArrowheads="1"/>
          </p:cNvSpPr>
          <p:nvPr/>
        </p:nvSpPr>
        <p:spPr bwMode="auto">
          <a:xfrm>
            <a:off x="2118" y="3625851"/>
            <a:ext cx="12223749"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0" fontAlgn="base" hangingPunct="0">
              <a:spcBef>
                <a:spcPct val="0"/>
              </a:spcBef>
              <a:spcAft>
                <a:spcPct val="0"/>
              </a:spcAft>
              <a:defRPr/>
            </a:pPr>
            <a:endParaRPr lang="en-US" altLang="en-US" sz="1800">
              <a:solidFill>
                <a:prstClr val="black"/>
              </a:solidFill>
            </a:endParaRPr>
          </a:p>
        </p:txBody>
      </p:sp>
    </p:spTree>
    <p:extLst>
      <p:ext uri="{BB962C8B-B14F-4D97-AF65-F5344CB8AC3E}">
        <p14:creationId xmlns:p14="http://schemas.microsoft.com/office/powerpoint/2010/main" val="39463752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hf hdr="0" dt="0"/>
  <p:txStyles>
    <p:titleStyle>
      <a:lvl1pPr algn="l" rtl="0" eaLnBrk="0" fontAlgn="base" hangingPunct="0">
        <a:spcBef>
          <a:spcPct val="0"/>
        </a:spcBef>
        <a:spcAft>
          <a:spcPct val="0"/>
        </a:spcAft>
        <a:defRPr sz="3600" b="1" kern="1200">
          <a:solidFill>
            <a:schemeClr val="accent2"/>
          </a:solidFill>
          <a:latin typeface="+mj-lt"/>
          <a:ea typeface="+mj-ea"/>
          <a:cs typeface="+mj-cs"/>
        </a:defRPr>
      </a:lvl1pPr>
      <a:lvl2pPr algn="l" rtl="0" eaLnBrk="0" fontAlgn="base" hangingPunct="0">
        <a:spcBef>
          <a:spcPct val="0"/>
        </a:spcBef>
        <a:spcAft>
          <a:spcPct val="0"/>
        </a:spcAft>
        <a:defRPr sz="3600" b="1">
          <a:solidFill>
            <a:schemeClr val="accent2"/>
          </a:solidFill>
          <a:latin typeface="Calibri" panose="020F0502020204030204" pitchFamily="34" charset="0"/>
        </a:defRPr>
      </a:lvl2pPr>
      <a:lvl3pPr algn="l" rtl="0" eaLnBrk="0" fontAlgn="base" hangingPunct="0">
        <a:spcBef>
          <a:spcPct val="0"/>
        </a:spcBef>
        <a:spcAft>
          <a:spcPct val="0"/>
        </a:spcAft>
        <a:defRPr sz="3600" b="1">
          <a:solidFill>
            <a:schemeClr val="accent2"/>
          </a:solidFill>
          <a:latin typeface="Calibri" panose="020F0502020204030204" pitchFamily="34" charset="0"/>
        </a:defRPr>
      </a:lvl3pPr>
      <a:lvl4pPr algn="l" rtl="0" eaLnBrk="0" fontAlgn="base" hangingPunct="0">
        <a:spcBef>
          <a:spcPct val="0"/>
        </a:spcBef>
        <a:spcAft>
          <a:spcPct val="0"/>
        </a:spcAft>
        <a:defRPr sz="3600" b="1">
          <a:solidFill>
            <a:schemeClr val="accent2"/>
          </a:solidFill>
          <a:latin typeface="Calibri" panose="020F0502020204030204" pitchFamily="34" charset="0"/>
        </a:defRPr>
      </a:lvl4pPr>
      <a:lvl5pPr algn="l" rtl="0" eaLnBrk="0" fontAlgn="base" hangingPunct="0">
        <a:spcBef>
          <a:spcPct val="0"/>
        </a:spcBef>
        <a:spcAft>
          <a:spcPct val="0"/>
        </a:spcAft>
        <a:defRPr sz="3600" b="1">
          <a:solidFill>
            <a:schemeClr val="accent2"/>
          </a:solidFill>
          <a:latin typeface="Calibri" panose="020F0502020204030204" pitchFamily="34" charset="0"/>
        </a:defRPr>
      </a:lvl5pPr>
      <a:lvl6pPr marL="457200" algn="l" rtl="0" fontAlgn="base">
        <a:spcBef>
          <a:spcPct val="0"/>
        </a:spcBef>
        <a:spcAft>
          <a:spcPct val="0"/>
        </a:spcAft>
        <a:defRPr sz="3600" b="1">
          <a:solidFill>
            <a:schemeClr val="accent2"/>
          </a:solidFill>
          <a:latin typeface="Calibri" panose="020F0502020204030204" pitchFamily="34" charset="0"/>
        </a:defRPr>
      </a:lvl6pPr>
      <a:lvl7pPr marL="914400" algn="l" rtl="0" fontAlgn="base">
        <a:spcBef>
          <a:spcPct val="0"/>
        </a:spcBef>
        <a:spcAft>
          <a:spcPct val="0"/>
        </a:spcAft>
        <a:defRPr sz="3600" b="1">
          <a:solidFill>
            <a:schemeClr val="accent2"/>
          </a:solidFill>
          <a:latin typeface="Calibri" panose="020F0502020204030204" pitchFamily="34" charset="0"/>
        </a:defRPr>
      </a:lvl7pPr>
      <a:lvl8pPr marL="1371600" algn="l" rtl="0" fontAlgn="base">
        <a:spcBef>
          <a:spcPct val="0"/>
        </a:spcBef>
        <a:spcAft>
          <a:spcPct val="0"/>
        </a:spcAft>
        <a:defRPr sz="3600" b="1">
          <a:solidFill>
            <a:schemeClr val="accent2"/>
          </a:solidFill>
          <a:latin typeface="Calibri" panose="020F0502020204030204" pitchFamily="34" charset="0"/>
        </a:defRPr>
      </a:lvl8pPr>
      <a:lvl9pPr marL="1828800" algn="l" rtl="0" fontAlgn="base">
        <a:spcBef>
          <a:spcPct val="0"/>
        </a:spcBef>
        <a:spcAft>
          <a:spcPct val="0"/>
        </a:spcAft>
        <a:defRPr sz="3600" b="1">
          <a:solidFill>
            <a:schemeClr val="accent2"/>
          </a:solidFill>
          <a:latin typeface="Calibri" panose="020F0502020204030204" pitchFamily="34" charset="0"/>
        </a:defRPr>
      </a:lvl9pPr>
    </p:titleStyle>
    <p:bodyStyle>
      <a:lvl1pPr marL="215900" indent="-215900" algn="l" rtl="0" eaLnBrk="0" fontAlgn="base" hangingPunct="0">
        <a:lnSpc>
          <a:spcPct val="90000"/>
        </a:lnSpc>
        <a:spcBef>
          <a:spcPts val="600"/>
        </a:spcBef>
        <a:spcAft>
          <a:spcPct val="0"/>
        </a:spcAft>
        <a:buFont typeface="Arial" panose="020B0604020202020204" pitchFamily="34" charset="0"/>
        <a:buChar char="•"/>
        <a:defRPr sz="2400" kern="1200">
          <a:solidFill>
            <a:schemeClr val="tx1"/>
          </a:solidFill>
          <a:latin typeface="+mn-lt"/>
          <a:ea typeface="+mn-ea"/>
          <a:cs typeface="+mn-cs"/>
        </a:defRPr>
      </a:lvl1pPr>
      <a:lvl2pPr marL="431800" indent="-215900" algn="l" rtl="0" eaLnBrk="0" fontAlgn="base" hangingPunct="0">
        <a:lnSpc>
          <a:spcPct val="90000"/>
        </a:lnSpc>
        <a:spcBef>
          <a:spcPts val="600"/>
        </a:spcBef>
        <a:spcAft>
          <a:spcPct val="0"/>
        </a:spcAft>
        <a:buFont typeface="Calibri" panose="020F0502020204030204" pitchFamily="34" charset="0"/>
        <a:buChar char="•"/>
        <a:defRPr sz="2000" kern="1200">
          <a:solidFill>
            <a:schemeClr val="tx1"/>
          </a:solidFill>
          <a:latin typeface="+mn-lt"/>
          <a:ea typeface="+mn-ea"/>
          <a:cs typeface="+mn-cs"/>
        </a:defRPr>
      </a:lvl2pPr>
      <a:lvl3pPr marL="647700" indent="-215900" algn="l" rtl="0" eaLnBrk="0" fontAlgn="base" hangingPunct="0">
        <a:lnSpc>
          <a:spcPct val="90000"/>
        </a:lnSpc>
        <a:spcBef>
          <a:spcPts val="600"/>
        </a:spcBef>
        <a:spcAft>
          <a:spcPct val="0"/>
        </a:spcAft>
        <a:buFont typeface="Calibri" panose="020F0502020204030204" pitchFamily="34" charset="0"/>
        <a:buChar char="–"/>
        <a:defRPr sz="2000" kern="1200">
          <a:solidFill>
            <a:schemeClr val="tx1"/>
          </a:solidFill>
          <a:latin typeface="+mn-lt"/>
          <a:ea typeface="+mn-ea"/>
          <a:cs typeface="+mn-cs"/>
        </a:defRPr>
      </a:lvl3pPr>
      <a:lvl4pPr marL="863600" indent="-215900" algn="l" rtl="0" eaLnBrk="0" fontAlgn="base" hangingPunct="0">
        <a:lnSpc>
          <a:spcPct val="90000"/>
        </a:lnSpc>
        <a:spcBef>
          <a:spcPts val="600"/>
        </a:spcBef>
        <a:spcAft>
          <a:spcPct val="0"/>
        </a:spcAft>
        <a:buFont typeface="Calibri" panose="020F0502020204030204" pitchFamily="34" charset="0"/>
        <a:buChar char="–"/>
        <a:defRPr sz="2000" kern="1200">
          <a:solidFill>
            <a:schemeClr val="tx1"/>
          </a:solidFill>
          <a:latin typeface="+mn-lt"/>
          <a:ea typeface="+mn-ea"/>
          <a:cs typeface="+mn-cs"/>
        </a:defRPr>
      </a:lvl4pPr>
      <a:lvl5pPr marL="1079500" indent="-215900" algn="l" rtl="0" eaLnBrk="0" fontAlgn="base" hangingPunct="0">
        <a:lnSpc>
          <a:spcPct val="90000"/>
        </a:lnSpc>
        <a:spcBef>
          <a:spcPts val="600"/>
        </a:spcBef>
        <a:spcAft>
          <a:spcPct val="0"/>
        </a:spcAft>
        <a:buFont typeface="Calibri" panose="020F0502020204030204" pitchFamily="34" charset="0"/>
        <a:buChar char="•"/>
        <a:defRPr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svg"/><Relationship Id="rId7" Type="http://schemas.openxmlformats.org/officeDocument/2006/relationships/hyperlink" Target="https://www.agriculture.gov.au/carp-control"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svg"/><Relationship Id="rId9" Type="http://schemas.openxmlformats.org/officeDocument/2006/relationships/hyperlink" Target="mailto:carp@aff.gov.au"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91852"/>
          <a:stretch/>
        </p:blipFill>
        <p:spPr>
          <a:xfrm>
            <a:off x="0" y="6299200"/>
            <a:ext cx="12192000" cy="5588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27874"/>
            <a:ext cx="12192000" cy="6858000"/>
          </a:xfrm>
          <a:prstGeom prst="rect">
            <a:avLst/>
          </a:prstGeom>
        </p:spPr>
      </p:pic>
      <p:sp>
        <p:nvSpPr>
          <p:cNvPr id="2" name="Title 1"/>
          <p:cNvSpPr>
            <a:spLocks noGrp="1"/>
          </p:cNvSpPr>
          <p:nvPr>
            <p:ph type="ctrTitle"/>
          </p:nvPr>
        </p:nvSpPr>
        <p:spPr>
          <a:xfrm>
            <a:off x="474846" y="2344304"/>
            <a:ext cx="9144000" cy="2170545"/>
          </a:xfrm>
          <a:noFill/>
        </p:spPr>
        <p:txBody>
          <a:bodyPr>
            <a:normAutofit/>
          </a:bodyPr>
          <a:lstStyle/>
          <a:p>
            <a:pPr algn="l"/>
            <a:r>
              <a:rPr lang="en-AU" sz="7200" baseline="30000" dirty="0">
                <a:solidFill>
                  <a:schemeClr val="bg1"/>
                </a:solidFill>
                <a:ea typeface="Minion Pro" charset="0"/>
                <a:cs typeface="Minion Pro" charset="0"/>
              </a:rPr>
              <a:t>The National Carp Control Plan: science overview</a:t>
            </a:r>
            <a:endParaRPr lang="en-US" sz="7200" dirty="0">
              <a:solidFill>
                <a:schemeClr val="bg1"/>
              </a:solidFill>
              <a:ea typeface="Minion Pro" charset="0"/>
              <a:cs typeface="Minion Pro" charset="0"/>
            </a:endParaRPr>
          </a:p>
        </p:txBody>
      </p:sp>
      <p:sp>
        <p:nvSpPr>
          <p:cNvPr id="3" name="Subtitle 2"/>
          <p:cNvSpPr>
            <a:spLocks noGrp="1"/>
          </p:cNvSpPr>
          <p:nvPr>
            <p:ph type="subTitle" idx="1"/>
          </p:nvPr>
        </p:nvSpPr>
        <p:spPr>
          <a:xfrm>
            <a:off x="474846" y="4342657"/>
            <a:ext cx="7335030" cy="1655762"/>
          </a:xfrm>
        </p:spPr>
        <p:txBody>
          <a:bodyPr>
            <a:normAutofit/>
          </a:bodyPr>
          <a:lstStyle/>
          <a:p>
            <a:pPr algn="l"/>
            <a:r>
              <a:rPr lang="en-US" b="1" spc="300" dirty="0">
                <a:solidFill>
                  <a:schemeClr val="bg1"/>
                </a:solidFill>
                <a:latin typeface="+mj-lt"/>
                <a:ea typeface="Texta Narrow Heavy" charset="0"/>
                <a:cs typeface="Texta Narrow Heavy" charset="0"/>
              </a:rPr>
              <a:t>Murray-Darling Carp Action Summit, 30 April 2026</a:t>
            </a:r>
          </a:p>
          <a:p>
            <a:pPr algn="l"/>
            <a:r>
              <a:rPr lang="en-US" sz="1600" b="1" spc="300" dirty="0">
                <a:solidFill>
                  <a:schemeClr val="bg1"/>
                </a:solidFill>
                <a:latin typeface="+mj-lt"/>
                <a:ea typeface="Texta Narrow Heavy" charset="0"/>
                <a:cs typeface="Texta Narrow Heavy" charset="0"/>
              </a:rPr>
              <a:t>Dr Toby Piddocke</a:t>
            </a:r>
          </a:p>
        </p:txBody>
      </p:sp>
    </p:spTree>
    <p:extLst>
      <p:ext uri="{BB962C8B-B14F-4D97-AF65-F5344CB8AC3E}">
        <p14:creationId xmlns:p14="http://schemas.microsoft.com/office/powerpoint/2010/main" val="1617773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5A664-4A33-D8EA-2CF1-0DE6FE125369}"/>
            </a:ext>
          </a:extLst>
        </p:cNvPr>
        <p:cNvGrpSpPr/>
        <p:nvPr/>
      </p:nvGrpSpPr>
      <p:grpSpPr>
        <a:xfrm>
          <a:off x="0" y="0"/>
          <a:ext cx="0" cy="0"/>
          <a:chOff x="0" y="0"/>
          <a:chExt cx="0" cy="0"/>
        </a:xfrm>
      </p:grpSpPr>
      <p:pic>
        <p:nvPicPr>
          <p:cNvPr id="17" name="Graphic 16">
            <a:extLst>
              <a:ext uri="{FF2B5EF4-FFF2-40B4-BE49-F238E27FC236}">
                <a16:creationId xmlns:a16="http://schemas.microsoft.com/office/drawing/2014/main" id="{A4FA6676-B978-BB36-CE17-F61F8BA72C7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10800000" flipH="1">
            <a:off x="11041935" y="4638048"/>
            <a:ext cx="953328" cy="953328"/>
          </a:xfrm>
          <a:prstGeom prst="rect">
            <a:avLst/>
          </a:prstGeom>
        </p:spPr>
      </p:pic>
      <p:pic>
        <p:nvPicPr>
          <p:cNvPr id="16" name="Graphic 15">
            <a:extLst>
              <a:ext uri="{FF2B5EF4-FFF2-40B4-BE49-F238E27FC236}">
                <a16:creationId xmlns:a16="http://schemas.microsoft.com/office/drawing/2014/main" id="{73F098B7-B362-9FD5-711F-18B725B7179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flipH="1" flipV="1">
            <a:off x="10152612" y="5051174"/>
            <a:ext cx="1671958" cy="1664426"/>
          </a:xfrm>
          <a:prstGeom prst="rect">
            <a:avLst/>
          </a:prstGeom>
        </p:spPr>
      </p:pic>
      <p:pic>
        <p:nvPicPr>
          <p:cNvPr id="18" name="Graphic 17">
            <a:extLst>
              <a:ext uri="{FF2B5EF4-FFF2-40B4-BE49-F238E27FC236}">
                <a16:creationId xmlns:a16="http://schemas.microsoft.com/office/drawing/2014/main" id="{321CF617-55DD-D492-1AF5-8F50D93DC2A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092571" y="4454531"/>
            <a:ext cx="1842651" cy="1842651"/>
          </a:xfrm>
          <a:prstGeom prst="rect">
            <a:avLst/>
          </a:prstGeom>
        </p:spPr>
      </p:pic>
      <p:sp>
        <p:nvSpPr>
          <p:cNvPr id="2" name="Title 1">
            <a:extLst>
              <a:ext uri="{FF2B5EF4-FFF2-40B4-BE49-F238E27FC236}">
                <a16:creationId xmlns:a16="http://schemas.microsoft.com/office/drawing/2014/main" id="{0D1A0DF2-1CB4-46DC-BAD9-513481706483}"/>
              </a:ext>
            </a:extLst>
          </p:cNvPr>
          <p:cNvSpPr>
            <a:spLocks noGrp="1"/>
          </p:cNvSpPr>
          <p:nvPr>
            <p:ph type="title"/>
          </p:nvPr>
        </p:nvSpPr>
        <p:spPr>
          <a:xfrm>
            <a:off x="2692400" y="588627"/>
            <a:ext cx="8661400" cy="1018863"/>
          </a:xfrm>
        </p:spPr>
        <p:txBody>
          <a:bodyPr>
            <a:normAutofit fontScale="90000"/>
          </a:bodyPr>
          <a:lstStyle/>
          <a:p>
            <a:r>
              <a:rPr lang="en-AU" sz="5400" b="1">
                <a:solidFill>
                  <a:srgbClr val="0C2340"/>
                </a:solidFill>
                <a:latin typeface="Calibri" panose="020F0502020204030204" pitchFamily="34" charset="0"/>
                <a:ea typeface="Calibri" panose="020F0502020204030204" pitchFamily="34" charset="0"/>
                <a:cs typeface="Calibri" panose="020F0502020204030204" pitchFamily="34" charset="0"/>
              </a:rPr>
              <a:t>Carp Biological Control Program</a:t>
            </a:r>
            <a:endParaRPr lang="en-AU" sz="2800" b="1">
              <a:solidFill>
                <a:srgbClr val="0C2340"/>
              </a:solidFill>
              <a:latin typeface="Calibri" panose="020F0502020204030204" pitchFamily="34" charset="0"/>
              <a:ea typeface="Calibri" panose="020F0502020204030204" pitchFamily="34" charset="0"/>
              <a:cs typeface="Calibri" panose="020F0502020204030204" pitchFamily="34" charset="0"/>
            </a:endParaRPr>
          </a:p>
        </p:txBody>
      </p:sp>
      <p:pic>
        <p:nvPicPr>
          <p:cNvPr id="12" name="Content Placeholder 11">
            <a:extLst>
              <a:ext uri="{FF2B5EF4-FFF2-40B4-BE49-F238E27FC236}">
                <a16:creationId xmlns:a16="http://schemas.microsoft.com/office/drawing/2014/main" id="{5D955C1D-449E-1C9F-23B9-37F84DBFF419}"/>
              </a:ext>
            </a:extLst>
          </p:cNvPr>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838200" y="365125"/>
            <a:ext cx="1754126" cy="1242365"/>
          </a:xfrm>
          <a:prstGeom prst="rect">
            <a:avLst/>
          </a:prstGeom>
        </p:spPr>
      </p:pic>
      <p:sp>
        <p:nvSpPr>
          <p:cNvPr id="14" name="TextBox 13">
            <a:extLst>
              <a:ext uri="{FF2B5EF4-FFF2-40B4-BE49-F238E27FC236}">
                <a16:creationId xmlns:a16="http://schemas.microsoft.com/office/drawing/2014/main" id="{28C24BD3-0B6F-A30F-0B7F-877676707128}"/>
              </a:ext>
            </a:extLst>
          </p:cNvPr>
          <p:cNvSpPr txBox="1"/>
          <p:nvPr/>
        </p:nvSpPr>
        <p:spPr>
          <a:xfrm>
            <a:off x="9092572" y="3819652"/>
            <a:ext cx="2261227" cy="584775"/>
          </a:xfrm>
          <a:prstGeom prst="rect">
            <a:avLst/>
          </a:prstGeom>
          <a:noFill/>
        </p:spPr>
        <p:txBody>
          <a:bodyPr wrap="square">
            <a:spAutoFit/>
          </a:bodyPr>
          <a:lstStyle/>
          <a:p>
            <a:r>
              <a:rPr lang="en-AU" sz="1600">
                <a:latin typeface="Calibri" panose="020F0502020204030204" pitchFamily="34" charset="0"/>
                <a:ea typeface="Calibri" panose="020F0502020204030204" pitchFamily="34" charset="0"/>
                <a:cs typeface="Calibri" panose="020F0502020204030204" pitchFamily="34" charset="0"/>
                <a:hlinkClick r:id="rId7"/>
              </a:rPr>
              <a:t>agriculture.gov.au/carp-control</a:t>
            </a:r>
            <a:endParaRPr lang="en-AU" sz="1600">
              <a:latin typeface="Calibri" panose="020F0502020204030204" pitchFamily="34" charset="0"/>
              <a:ea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1075DA2B-3B4A-6577-D25D-7545CAFF1F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92573" y="1507064"/>
            <a:ext cx="2261227" cy="2404473"/>
          </a:xfrm>
          <a:prstGeom prst="rect">
            <a:avLst/>
          </a:prstGeom>
        </p:spPr>
      </p:pic>
      <p:sp>
        <p:nvSpPr>
          <p:cNvPr id="26" name="TextBox 25">
            <a:extLst>
              <a:ext uri="{FF2B5EF4-FFF2-40B4-BE49-F238E27FC236}">
                <a16:creationId xmlns:a16="http://schemas.microsoft.com/office/drawing/2014/main" id="{DDD4C075-881B-6581-8BC6-19A3F397A625}"/>
              </a:ext>
            </a:extLst>
          </p:cNvPr>
          <p:cNvSpPr txBox="1"/>
          <p:nvPr/>
        </p:nvSpPr>
        <p:spPr>
          <a:xfrm>
            <a:off x="481264" y="1745058"/>
            <a:ext cx="8586256" cy="4478149"/>
          </a:xfrm>
          <a:prstGeom prst="rect">
            <a:avLst/>
          </a:prstGeom>
          <a:noFill/>
        </p:spPr>
        <p:txBody>
          <a:bodyPr wrap="square" rtlCol="0">
            <a:spAutoFit/>
          </a:bodyPr>
          <a:lstStyle/>
          <a:p>
            <a:pPr marL="285750" indent="-285750">
              <a:buFont typeface="Arial" panose="020B0604020202020204" pitchFamily="34" charset="0"/>
              <a:buChar char="•"/>
            </a:pPr>
            <a:r>
              <a:rPr lang="en-AU" dirty="0">
                <a:latin typeface="Calibri" panose="020F0502020204030204" pitchFamily="34" charset="0"/>
                <a:ea typeface="Calibri" panose="020F0502020204030204" pitchFamily="34" charset="0"/>
                <a:cs typeface="Calibri" panose="020F0502020204030204" pitchFamily="34" charset="0"/>
              </a:rPr>
              <a:t>The NCCP concluded in 2022. The Department of Agriculture, Fisheries and Forestry is managing new research under the </a:t>
            </a:r>
            <a:r>
              <a:rPr lang="en-AU" b="1" dirty="0">
                <a:latin typeface="Calibri" panose="020F0502020204030204" pitchFamily="34" charset="0"/>
                <a:ea typeface="Calibri" panose="020F0502020204030204" pitchFamily="34" charset="0"/>
                <a:cs typeface="Calibri" panose="020F0502020204030204" pitchFamily="34" charset="0"/>
              </a:rPr>
              <a:t>Carp Biological Control Program. </a:t>
            </a:r>
          </a:p>
          <a:p>
            <a:endParaRPr lang="en-AU" u="sng" dirty="0">
              <a:latin typeface="Calibri" panose="020F0502020204030204" pitchFamily="34" charset="0"/>
              <a:ea typeface="Calibri" panose="020F0502020204030204" pitchFamily="34" charset="0"/>
              <a:cs typeface="Calibri" panose="020F0502020204030204" pitchFamily="34" charset="0"/>
            </a:endParaRPr>
          </a:p>
          <a:p>
            <a:r>
              <a:rPr lang="en-AU" u="sng" dirty="0">
                <a:latin typeface="Calibri" panose="020F0502020204030204" pitchFamily="34" charset="0"/>
                <a:ea typeface="Calibri" panose="020F0502020204030204" pitchFamily="34" charset="0"/>
                <a:cs typeface="Calibri" panose="020F0502020204030204" pitchFamily="34" charset="0"/>
              </a:rPr>
              <a:t>Research </a:t>
            </a:r>
          </a:p>
          <a:p>
            <a:pPr marL="742950" lvl="1" indent="-285750">
              <a:spcAft>
                <a:spcPts val="600"/>
              </a:spcAft>
              <a:buFont typeface="Arial" panose="020B0604020202020204" pitchFamily="34" charset="0"/>
              <a:buChar char="•"/>
            </a:pPr>
            <a:r>
              <a:rPr lang="en-AU" dirty="0">
                <a:latin typeface="Calibri" panose="020F0502020204030204" pitchFamily="34" charset="0"/>
                <a:ea typeface="Calibri" panose="020F0502020204030204" pitchFamily="34" charset="0"/>
                <a:cs typeface="Calibri" panose="020F0502020204030204" pitchFamily="34" charset="0"/>
              </a:rPr>
              <a:t>7 Priority Research Actions to address NCCP knowledge gaps – led by CSIRO, Elizabeth Macarthur Agricultural Institute and Adelaide University</a:t>
            </a:r>
          </a:p>
          <a:p>
            <a:r>
              <a:rPr lang="en-AU" u="sng" dirty="0">
                <a:latin typeface="Calibri" panose="020F0502020204030204" pitchFamily="34" charset="0"/>
                <a:ea typeface="Calibri" panose="020F0502020204030204" pitchFamily="34" charset="0"/>
                <a:cs typeface="Calibri" panose="020F0502020204030204" pitchFamily="34" charset="0"/>
              </a:rPr>
              <a:t>National coordination</a:t>
            </a:r>
            <a:endParaRPr lang="en-AU" dirty="0">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AU" dirty="0">
                <a:latin typeface="Calibri" panose="020F0502020204030204" pitchFamily="34" charset="0"/>
                <a:ea typeface="Calibri" panose="020F0502020204030204" pitchFamily="34" charset="0"/>
                <a:cs typeface="Calibri" panose="020F0502020204030204" pitchFamily="34" charset="0"/>
              </a:rPr>
              <a:t>The Carp Virus Implementation Planning Advisory Group will develop a national implementation plan</a:t>
            </a:r>
          </a:p>
          <a:p>
            <a:pPr marL="742950" lvl="1" indent="-285750">
              <a:spcAft>
                <a:spcPts val="600"/>
              </a:spcAft>
              <a:buFont typeface="Arial" panose="020B0604020202020204" pitchFamily="34" charset="0"/>
              <a:buChar char="•"/>
            </a:pPr>
            <a:r>
              <a:rPr lang="en-AU" dirty="0">
                <a:latin typeface="Calibri" panose="020F0502020204030204" pitchFamily="34" charset="0"/>
                <a:ea typeface="Calibri" panose="020F0502020204030204" pitchFamily="34" charset="0"/>
                <a:cs typeface="Calibri" panose="020F0502020204030204" pitchFamily="34" charset="0"/>
              </a:rPr>
              <a:t>The program continues to engage stakeholders nationally through webinars and events</a:t>
            </a:r>
          </a:p>
          <a:p>
            <a:r>
              <a:rPr lang="en-AU" u="sng" dirty="0">
                <a:latin typeface="Calibri" panose="020F0502020204030204" pitchFamily="34" charset="0"/>
                <a:ea typeface="Calibri" panose="020F0502020204030204" pitchFamily="34" charset="0"/>
                <a:cs typeface="Calibri" panose="020F0502020204030204" pitchFamily="34" charset="0"/>
              </a:rPr>
              <a:t>Regulatory assessments</a:t>
            </a:r>
          </a:p>
          <a:p>
            <a:pPr marL="742950" lvl="1" indent="-285750">
              <a:spcAft>
                <a:spcPts val="600"/>
              </a:spcAft>
              <a:buFont typeface="Arial" panose="020B0604020202020204" pitchFamily="34" charset="0"/>
              <a:buChar char="•"/>
            </a:pPr>
            <a:r>
              <a:rPr lang="en-AU" dirty="0">
                <a:latin typeface="Calibri" panose="020F0502020204030204" pitchFamily="34" charset="0"/>
                <a:ea typeface="Calibri" panose="020F0502020204030204" pitchFamily="34" charset="0"/>
                <a:cs typeface="Calibri" panose="020F0502020204030204" pitchFamily="34" charset="0"/>
              </a:rPr>
              <a:t>Regulatory approval of the carp virus by 3 Commonwealth agencies is </a:t>
            </a:r>
            <a:r>
              <a:rPr lang="en-AU" b="1" dirty="0">
                <a:latin typeface="Calibri" panose="020F0502020204030204" pitchFamily="34" charset="0"/>
                <a:ea typeface="Calibri" panose="020F0502020204030204" pitchFamily="34" charset="0"/>
                <a:cs typeface="Calibri" panose="020F0502020204030204" pitchFamily="34" charset="0"/>
              </a:rPr>
              <a:t>Mandatory</a:t>
            </a:r>
          </a:p>
          <a:p>
            <a:pPr marL="742950" lvl="1" indent="-285750">
              <a:buFont typeface="Arial" panose="020B0604020202020204" pitchFamily="34" charset="0"/>
              <a:buChar char="•"/>
            </a:pPr>
            <a:endParaRPr lang="en-AU" b="1" dirty="0">
              <a:latin typeface="Calibri" panose="020F0502020204030204" pitchFamily="34" charset="0"/>
              <a:ea typeface="Calibri" panose="020F0502020204030204" pitchFamily="34" charset="0"/>
              <a:cs typeface="Calibri" panose="020F0502020204030204" pitchFamily="34" charset="0"/>
            </a:endParaRPr>
          </a:p>
          <a:p>
            <a:pPr lvl="1"/>
            <a:r>
              <a:rPr lang="en-AU" b="1" dirty="0"/>
              <a:t>         Australian Agriculture Ministers to make final decision (expected in 2028)</a:t>
            </a:r>
            <a:endParaRPr lang="en-AU" b="1" dirty="0">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BBDC1EF3-7888-60C5-848F-0E60583CF44E}"/>
              </a:ext>
            </a:extLst>
          </p:cNvPr>
          <p:cNvSpPr txBox="1"/>
          <p:nvPr/>
        </p:nvSpPr>
        <p:spPr>
          <a:xfrm>
            <a:off x="9117623" y="4506854"/>
            <a:ext cx="1842651" cy="1215717"/>
          </a:xfrm>
          <a:prstGeom prst="rect">
            <a:avLst/>
          </a:prstGeom>
          <a:noFill/>
        </p:spPr>
        <p:txBody>
          <a:bodyPr wrap="square" anchor="t">
            <a:spAutoFit/>
          </a:bodyPr>
          <a:lstStyle/>
          <a:p>
            <a:r>
              <a:rPr lang="en-AU" b="1">
                <a:solidFill>
                  <a:schemeClr val="bg1"/>
                </a:solidFill>
                <a:latin typeface="Calibri" panose="020F0502020204030204" pitchFamily="34" charset="0"/>
                <a:ea typeface="Calibri" panose="020F0502020204030204" pitchFamily="34" charset="0"/>
                <a:cs typeface="Calibri" panose="020F0502020204030204" pitchFamily="34" charset="0"/>
              </a:rPr>
              <a:t>For more information contact:</a:t>
            </a:r>
            <a:endParaRPr lang="en-AU" sz="600" b="1">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en-AU" sz="1900" b="1">
                <a:solidFill>
                  <a:schemeClr val="bg1"/>
                </a:solidFill>
                <a:latin typeface="Calibri" panose="020F0502020204030204" pitchFamily="34" charset="0"/>
                <a:ea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carp@aff.gov.au</a:t>
            </a:r>
            <a:endParaRPr lang="en-AU" sz="1900" b="1"/>
          </a:p>
        </p:txBody>
      </p:sp>
      <p:grpSp>
        <p:nvGrpSpPr>
          <p:cNvPr id="3" name="Graphic 3">
            <a:extLst>
              <a:ext uri="{FF2B5EF4-FFF2-40B4-BE49-F238E27FC236}">
                <a16:creationId xmlns:a16="http://schemas.microsoft.com/office/drawing/2014/main" id="{37D07D06-776C-5C2E-FD29-FDB612B46B04}"/>
              </a:ext>
            </a:extLst>
          </p:cNvPr>
          <p:cNvGrpSpPr>
            <a:grpSpLocks noChangeAspect="1"/>
          </p:cNvGrpSpPr>
          <p:nvPr/>
        </p:nvGrpSpPr>
        <p:grpSpPr>
          <a:xfrm>
            <a:off x="583285" y="5662413"/>
            <a:ext cx="653919" cy="585141"/>
            <a:chOff x="3030839" y="3079713"/>
            <a:chExt cx="786899" cy="704135"/>
          </a:xfrm>
          <a:solidFill>
            <a:srgbClr val="0C2340"/>
          </a:solidFill>
        </p:grpSpPr>
        <p:sp>
          <p:nvSpPr>
            <p:cNvPr id="4" name="Freeform: Shape 3">
              <a:extLst>
                <a:ext uri="{FF2B5EF4-FFF2-40B4-BE49-F238E27FC236}">
                  <a16:creationId xmlns:a16="http://schemas.microsoft.com/office/drawing/2014/main" id="{C7F559AC-1480-53A8-EBA8-EF80F3CD9409}"/>
                </a:ext>
              </a:extLst>
            </p:cNvPr>
            <p:cNvSpPr/>
            <p:nvPr/>
          </p:nvSpPr>
          <p:spPr>
            <a:xfrm>
              <a:off x="3063840" y="3674841"/>
              <a:ext cx="390039" cy="109008"/>
            </a:xfrm>
            <a:custGeom>
              <a:avLst/>
              <a:gdLst>
                <a:gd name="connsiteX0" fmla="*/ 376917 w 390039"/>
                <a:gd name="connsiteY0" fmla="*/ 109008 h 109008"/>
                <a:gd name="connsiteX1" fmla="*/ 13188 w 390039"/>
                <a:gd name="connsiteY1" fmla="*/ 109008 h 109008"/>
                <a:gd name="connsiteX2" fmla="*/ 0 w 390039"/>
                <a:gd name="connsiteY2" fmla="*/ 95821 h 109008"/>
                <a:gd name="connsiteX3" fmla="*/ 0 w 390039"/>
                <a:gd name="connsiteY3" fmla="*/ 13188 h 109008"/>
                <a:gd name="connsiteX4" fmla="*/ 13188 w 390039"/>
                <a:gd name="connsiteY4" fmla="*/ 0 h 109008"/>
                <a:gd name="connsiteX5" fmla="*/ 26375 w 390039"/>
                <a:gd name="connsiteY5" fmla="*/ 13188 h 109008"/>
                <a:gd name="connsiteX6" fmla="*/ 26375 w 390039"/>
                <a:gd name="connsiteY6" fmla="*/ 82633 h 109008"/>
                <a:gd name="connsiteX7" fmla="*/ 363664 w 390039"/>
                <a:gd name="connsiteY7" fmla="*/ 82633 h 109008"/>
                <a:gd name="connsiteX8" fmla="*/ 363664 w 390039"/>
                <a:gd name="connsiteY8" fmla="*/ 13188 h 109008"/>
                <a:gd name="connsiteX9" fmla="*/ 376852 w 390039"/>
                <a:gd name="connsiteY9" fmla="*/ 0 h 109008"/>
                <a:gd name="connsiteX10" fmla="*/ 390039 w 390039"/>
                <a:gd name="connsiteY10" fmla="*/ 13188 h 109008"/>
                <a:gd name="connsiteX11" fmla="*/ 390039 w 390039"/>
                <a:gd name="connsiteY11" fmla="*/ 95821 h 109008"/>
                <a:gd name="connsiteX12" fmla="*/ 376852 w 390039"/>
                <a:gd name="connsiteY12" fmla="*/ 109008 h 10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039" h="109008">
                  <a:moveTo>
                    <a:pt x="376917" y="109008"/>
                  </a:moveTo>
                  <a:lnTo>
                    <a:pt x="13188" y="109008"/>
                  </a:lnTo>
                  <a:cubicBezTo>
                    <a:pt x="5912" y="109008"/>
                    <a:pt x="0" y="103097"/>
                    <a:pt x="0" y="95821"/>
                  </a:cubicBezTo>
                  <a:lnTo>
                    <a:pt x="0" y="13188"/>
                  </a:lnTo>
                  <a:cubicBezTo>
                    <a:pt x="0" y="5912"/>
                    <a:pt x="5912" y="0"/>
                    <a:pt x="13188" y="0"/>
                  </a:cubicBezTo>
                  <a:cubicBezTo>
                    <a:pt x="20464" y="0"/>
                    <a:pt x="26375" y="5912"/>
                    <a:pt x="26375" y="13188"/>
                  </a:cubicBezTo>
                  <a:lnTo>
                    <a:pt x="26375" y="82633"/>
                  </a:lnTo>
                  <a:lnTo>
                    <a:pt x="363664" y="82633"/>
                  </a:lnTo>
                  <a:lnTo>
                    <a:pt x="363664" y="13188"/>
                  </a:lnTo>
                  <a:cubicBezTo>
                    <a:pt x="363664" y="5912"/>
                    <a:pt x="369576" y="0"/>
                    <a:pt x="376852" y="0"/>
                  </a:cubicBezTo>
                  <a:cubicBezTo>
                    <a:pt x="384127" y="0"/>
                    <a:pt x="390039" y="5912"/>
                    <a:pt x="390039" y="13188"/>
                  </a:cubicBezTo>
                  <a:lnTo>
                    <a:pt x="390039" y="95821"/>
                  </a:lnTo>
                  <a:cubicBezTo>
                    <a:pt x="390039" y="103097"/>
                    <a:pt x="384127" y="109008"/>
                    <a:pt x="376852" y="109008"/>
                  </a:cubicBezTo>
                  <a:close/>
                </a:path>
              </a:pathLst>
            </a:custGeom>
            <a:grpFill/>
            <a:ln w="6491" cap="flat">
              <a:solidFill>
                <a:srgbClr val="0C2340"/>
              </a:solidFill>
              <a:prstDash val="solid"/>
              <a:miter/>
            </a:ln>
          </p:spPr>
          <p:txBody>
            <a:bodyPr rtlCol="0" anchor="ctr"/>
            <a:lstStyle/>
            <a:p>
              <a:endParaRPr lang="en-AU"/>
            </a:p>
          </p:txBody>
        </p:sp>
        <p:sp>
          <p:nvSpPr>
            <p:cNvPr id="5" name="Freeform: Shape 4">
              <a:extLst>
                <a:ext uri="{FF2B5EF4-FFF2-40B4-BE49-F238E27FC236}">
                  <a16:creationId xmlns:a16="http://schemas.microsoft.com/office/drawing/2014/main" id="{9C957DE5-FE07-D8B2-B0E1-13000C96FE86}"/>
                </a:ext>
              </a:extLst>
            </p:cNvPr>
            <p:cNvSpPr/>
            <p:nvPr/>
          </p:nvSpPr>
          <p:spPr>
            <a:xfrm>
              <a:off x="3030839" y="3079713"/>
              <a:ext cx="456301" cy="621502"/>
            </a:xfrm>
            <a:custGeom>
              <a:avLst/>
              <a:gdLst>
                <a:gd name="connsiteX0" fmla="*/ 442984 w 456301"/>
                <a:gd name="connsiteY0" fmla="*/ 621503 h 621502"/>
                <a:gd name="connsiteX1" fmla="*/ 343785 w 456301"/>
                <a:gd name="connsiteY1" fmla="*/ 621503 h 621502"/>
                <a:gd name="connsiteX2" fmla="*/ 330598 w 456301"/>
                <a:gd name="connsiteY2" fmla="*/ 608315 h 621502"/>
                <a:gd name="connsiteX3" fmla="*/ 343785 w 456301"/>
                <a:gd name="connsiteY3" fmla="*/ 595128 h 621502"/>
                <a:gd name="connsiteX4" fmla="*/ 429797 w 456301"/>
                <a:gd name="connsiteY4" fmla="*/ 595128 h 621502"/>
                <a:gd name="connsiteX5" fmla="*/ 429797 w 456301"/>
                <a:gd name="connsiteY5" fmla="*/ 525682 h 621502"/>
                <a:gd name="connsiteX6" fmla="*/ 355284 w 456301"/>
                <a:gd name="connsiteY6" fmla="*/ 463382 h 621502"/>
                <a:gd name="connsiteX7" fmla="*/ 341771 w 456301"/>
                <a:gd name="connsiteY7" fmla="*/ 458055 h 621502"/>
                <a:gd name="connsiteX8" fmla="*/ 264530 w 456301"/>
                <a:gd name="connsiteY8" fmla="*/ 276938 h 621502"/>
                <a:gd name="connsiteX9" fmla="*/ 284929 w 456301"/>
                <a:gd name="connsiteY9" fmla="*/ 163902 h 621502"/>
                <a:gd name="connsiteX10" fmla="*/ 297531 w 456301"/>
                <a:gd name="connsiteY10" fmla="*/ 95756 h 621502"/>
                <a:gd name="connsiteX11" fmla="*/ 228086 w 456301"/>
                <a:gd name="connsiteY11" fmla="*/ 26310 h 621502"/>
                <a:gd name="connsiteX12" fmla="*/ 158640 w 456301"/>
                <a:gd name="connsiteY12" fmla="*/ 95756 h 621502"/>
                <a:gd name="connsiteX13" fmla="*/ 171243 w 456301"/>
                <a:gd name="connsiteY13" fmla="*/ 163902 h 621502"/>
                <a:gd name="connsiteX14" fmla="*/ 191641 w 456301"/>
                <a:gd name="connsiteY14" fmla="*/ 276938 h 621502"/>
                <a:gd name="connsiteX15" fmla="*/ 114400 w 456301"/>
                <a:gd name="connsiteY15" fmla="*/ 458055 h 621502"/>
                <a:gd name="connsiteX16" fmla="*/ 100888 w 456301"/>
                <a:gd name="connsiteY16" fmla="*/ 463382 h 621502"/>
                <a:gd name="connsiteX17" fmla="*/ 26375 w 456301"/>
                <a:gd name="connsiteY17" fmla="*/ 525682 h 621502"/>
                <a:gd name="connsiteX18" fmla="*/ 26375 w 456301"/>
                <a:gd name="connsiteY18" fmla="*/ 595128 h 621502"/>
                <a:gd name="connsiteX19" fmla="*/ 261152 w 456301"/>
                <a:gd name="connsiteY19" fmla="*/ 595128 h 621502"/>
                <a:gd name="connsiteX20" fmla="*/ 274340 w 456301"/>
                <a:gd name="connsiteY20" fmla="*/ 608315 h 621502"/>
                <a:gd name="connsiteX21" fmla="*/ 261152 w 456301"/>
                <a:gd name="connsiteY21" fmla="*/ 621503 h 621502"/>
                <a:gd name="connsiteX22" fmla="*/ 13188 w 456301"/>
                <a:gd name="connsiteY22" fmla="*/ 621503 h 621502"/>
                <a:gd name="connsiteX23" fmla="*/ 0 w 456301"/>
                <a:gd name="connsiteY23" fmla="*/ 608315 h 621502"/>
                <a:gd name="connsiteX24" fmla="*/ 0 w 456301"/>
                <a:gd name="connsiteY24" fmla="*/ 525682 h 621502"/>
                <a:gd name="connsiteX25" fmla="*/ 91338 w 456301"/>
                <a:gd name="connsiteY25" fmla="*/ 438761 h 621502"/>
                <a:gd name="connsiteX26" fmla="*/ 104786 w 456301"/>
                <a:gd name="connsiteY26" fmla="*/ 433499 h 621502"/>
                <a:gd name="connsiteX27" fmla="*/ 165331 w 456301"/>
                <a:gd name="connsiteY27" fmla="*/ 278432 h 621502"/>
                <a:gd name="connsiteX28" fmla="*/ 145777 w 456301"/>
                <a:gd name="connsiteY28" fmla="*/ 170853 h 621502"/>
                <a:gd name="connsiteX29" fmla="*/ 132265 w 456301"/>
                <a:gd name="connsiteY29" fmla="*/ 95886 h 621502"/>
                <a:gd name="connsiteX30" fmla="*/ 228151 w 456301"/>
                <a:gd name="connsiteY30" fmla="*/ 0 h 621502"/>
                <a:gd name="connsiteX31" fmla="*/ 324036 w 456301"/>
                <a:gd name="connsiteY31" fmla="*/ 95886 h 621502"/>
                <a:gd name="connsiteX32" fmla="*/ 310524 w 456301"/>
                <a:gd name="connsiteY32" fmla="*/ 170853 h 621502"/>
                <a:gd name="connsiteX33" fmla="*/ 290970 w 456301"/>
                <a:gd name="connsiteY33" fmla="*/ 278432 h 621502"/>
                <a:gd name="connsiteX34" fmla="*/ 351516 w 456301"/>
                <a:gd name="connsiteY34" fmla="*/ 433499 h 621502"/>
                <a:gd name="connsiteX35" fmla="*/ 364963 w 456301"/>
                <a:gd name="connsiteY35" fmla="*/ 438761 h 621502"/>
                <a:gd name="connsiteX36" fmla="*/ 456301 w 456301"/>
                <a:gd name="connsiteY36" fmla="*/ 525682 h 621502"/>
                <a:gd name="connsiteX37" fmla="*/ 456301 w 456301"/>
                <a:gd name="connsiteY37" fmla="*/ 608315 h 621502"/>
                <a:gd name="connsiteX38" fmla="*/ 443114 w 456301"/>
                <a:gd name="connsiteY38" fmla="*/ 621503 h 621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56301" h="621502">
                  <a:moveTo>
                    <a:pt x="442984" y="621503"/>
                  </a:moveTo>
                  <a:lnTo>
                    <a:pt x="343785" y="621503"/>
                  </a:lnTo>
                  <a:cubicBezTo>
                    <a:pt x="336509" y="621503"/>
                    <a:pt x="330598" y="615591"/>
                    <a:pt x="330598" y="608315"/>
                  </a:cubicBezTo>
                  <a:cubicBezTo>
                    <a:pt x="330598" y="601039"/>
                    <a:pt x="336509" y="595128"/>
                    <a:pt x="343785" y="595128"/>
                  </a:cubicBezTo>
                  <a:lnTo>
                    <a:pt x="429797" y="595128"/>
                  </a:lnTo>
                  <a:lnTo>
                    <a:pt x="429797" y="525682"/>
                  </a:lnTo>
                  <a:cubicBezTo>
                    <a:pt x="429797" y="493915"/>
                    <a:pt x="411867" y="485405"/>
                    <a:pt x="355284" y="463382"/>
                  </a:cubicBezTo>
                  <a:lnTo>
                    <a:pt x="341771" y="458055"/>
                  </a:lnTo>
                  <a:cubicBezTo>
                    <a:pt x="256475" y="424405"/>
                    <a:pt x="261542" y="332092"/>
                    <a:pt x="264530" y="276938"/>
                  </a:cubicBezTo>
                  <a:cubicBezTo>
                    <a:pt x="267064" y="230294"/>
                    <a:pt x="276548" y="195020"/>
                    <a:pt x="284929" y="163902"/>
                  </a:cubicBezTo>
                  <a:cubicBezTo>
                    <a:pt x="291685" y="138696"/>
                    <a:pt x="297531" y="116999"/>
                    <a:pt x="297531" y="95756"/>
                  </a:cubicBezTo>
                  <a:cubicBezTo>
                    <a:pt x="297531" y="57492"/>
                    <a:pt x="266349" y="26310"/>
                    <a:pt x="228086" y="26310"/>
                  </a:cubicBezTo>
                  <a:cubicBezTo>
                    <a:pt x="189822" y="26310"/>
                    <a:pt x="158640" y="57492"/>
                    <a:pt x="158640" y="95756"/>
                  </a:cubicBezTo>
                  <a:cubicBezTo>
                    <a:pt x="158640" y="116934"/>
                    <a:pt x="164487" y="138696"/>
                    <a:pt x="171243" y="163902"/>
                  </a:cubicBezTo>
                  <a:cubicBezTo>
                    <a:pt x="179623" y="195020"/>
                    <a:pt x="189108" y="230294"/>
                    <a:pt x="191641" y="276938"/>
                  </a:cubicBezTo>
                  <a:cubicBezTo>
                    <a:pt x="194630" y="332092"/>
                    <a:pt x="199697" y="424405"/>
                    <a:pt x="114400" y="458055"/>
                  </a:cubicBezTo>
                  <a:lnTo>
                    <a:pt x="100888" y="463382"/>
                  </a:lnTo>
                  <a:cubicBezTo>
                    <a:pt x="44240" y="485470"/>
                    <a:pt x="26375" y="493980"/>
                    <a:pt x="26375" y="525682"/>
                  </a:cubicBezTo>
                  <a:lnTo>
                    <a:pt x="26375" y="595128"/>
                  </a:lnTo>
                  <a:lnTo>
                    <a:pt x="261152" y="595128"/>
                  </a:lnTo>
                  <a:cubicBezTo>
                    <a:pt x="268428" y="595128"/>
                    <a:pt x="274340" y="601039"/>
                    <a:pt x="274340" y="608315"/>
                  </a:cubicBezTo>
                  <a:cubicBezTo>
                    <a:pt x="274340" y="615591"/>
                    <a:pt x="268428" y="621503"/>
                    <a:pt x="261152" y="621503"/>
                  </a:cubicBezTo>
                  <a:lnTo>
                    <a:pt x="13188" y="621503"/>
                  </a:lnTo>
                  <a:cubicBezTo>
                    <a:pt x="5912" y="621503"/>
                    <a:pt x="0" y="615591"/>
                    <a:pt x="0" y="608315"/>
                  </a:cubicBezTo>
                  <a:lnTo>
                    <a:pt x="0" y="525682"/>
                  </a:lnTo>
                  <a:cubicBezTo>
                    <a:pt x="0" y="474361"/>
                    <a:pt x="36314" y="460199"/>
                    <a:pt x="91338" y="438761"/>
                  </a:cubicBezTo>
                  <a:lnTo>
                    <a:pt x="104786" y="433499"/>
                  </a:lnTo>
                  <a:cubicBezTo>
                    <a:pt x="167150" y="408943"/>
                    <a:pt x="168904" y="343395"/>
                    <a:pt x="165331" y="278432"/>
                  </a:cubicBezTo>
                  <a:cubicBezTo>
                    <a:pt x="162928" y="234582"/>
                    <a:pt x="153833" y="200736"/>
                    <a:pt x="145777" y="170853"/>
                  </a:cubicBezTo>
                  <a:cubicBezTo>
                    <a:pt x="138502" y="143893"/>
                    <a:pt x="132265" y="120572"/>
                    <a:pt x="132265" y="95886"/>
                  </a:cubicBezTo>
                  <a:cubicBezTo>
                    <a:pt x="132265" y="43006"/>
                    <a:pt x="175271" y="0"/>
                    <a:pt x="228151" y="0"/>
                  </a:cubicBezTo>
                  <a:cubicBezTo>
                    <a:pt x="281031" y="0"/>
                    <a:pt x="324036" y="43006"/>
                    <a:pt x="324036" y="95886"/>
                  </a:cubicBezTo>
                  <a:cubicBezTo>
                    <a:pt x="324036" y="120572"/>
                    <a:pt x="317735" y="143893"/>
                    <a:pt x="310524" y="170853"/>
                  </a:cubicBezTo>
                  <a:cubicBezTo>
                    <a:pt x="302469" y="200736"/>
                    <a:pt x="293374" y="234582"/>
                    <a:pt x="290970" y="278432"/>
                  </a:cubicBezTo>
                  <a:cubicBezTo>
                    <a:pt x="287397" y="343395"/>
                    <a:pt x="289151" y="408878"/>
                    <a:pt x="351516" y="433499"/>
                  </a:cubicBezTo>
                  <a:lnTo>
                    <a:pt x="364963" y="438761"/>
                  </a:lnTo>
                  <a:cubicBezTo>
                    <a:pt x="419987" y="460199"/>
                    <a:pt x="456301" y="474361"/>
                    <a:pt x="456301" y="525682"/>
                  </a:cubicBezTo>
                  <a:lnTo>
                    <a:pt x="456301" y="608315"/>
                  </a:lnTo>
                  <a:cubicBezTo>
                    <a:pt x="456301" y="615591"/>
                    <a:pt x="450390" y="621503"/>
                    <a:pt x="443114" y="621503"/>
                  </a:cubicBezTo>
                  <a:close/>
                </a:path>
              </a:pathLst>
            </a:custGeom>
            <a:grpFill/>
            <a:ln w="6491" cap="flat">
              <a:solidFill>
                <a:srgbClr val="0C2340"/>
              </a:solidFill>
              <a:prstDash val="solid"/>
              <a:miter/>
            </a:ln>
          </p:spPr>
          <p:txBody>
            <a:bodyPr rtlCol="0" anchor="ctr"/>
            <a:lstStyle/>
            <a:p>
              <a:endParaRPr lang="en-AU"/>
            </a:p>
          </p:txBody>
        </p:sp>
        <p:sp>
          <p:nvSpPr>
            <p:cNvPr id="6" name="Freeform: Shape 5">
              <a:extLst>
                <a:ext uri="{FF2B5EF4-FFF2-40B4-BE49-F238E27FC236}">
                  <a16:creationId xmlns:a16="http://schemas.microsoft.com/office/drawing/2014/main" id="{D748414E-729B-4B4D-5BC8-4B8B5F140C83}"/>
                </a:ext>
              </a:extLst>
            </p:cNvPr>
            <p:cNvSpPr/>
            <p:nvPr/>
          </p:nvSpPr>
          <p:spPr>
            <a:xfrm>
              <a:off x="3411052" y="3261610"/>
              <a:ext cx="290937" cy="241208"/>
            </a:xfrm>
            <a:custGeom>
              <a:avLst/>
              <a:gdLst>
                <a:gd name="connsiteX0" fmla="*/ 112403 w 290937"/>
                <a:gd name="connsiteY0" fmla="*/ 241208 h 241208"/>
                <a:gd name="connsiteX1" fmla="*/ 103048 w 290937"/>
                <a:gd name="connsiteY1" fmla="*/ 237311 h 241208"/>
                <a:gd name="connsiteX2" fmla="*/ 3849 w 290937"/>
                <a:gd name="connsiteY2" fmla="*/ 138112 h 241208"/>
                <a:gd name="connsiteX3" fmla="*/ 3849 w 290937"/>
                <a:gd name="connsiteY3" fmla="*/ 119402 h 241208"/>
                <a:gd name="connsiteX4" fmla="*/ 53416 w 290937"/>
                <a:gd name="connsiteY4" fmla="*/ 69835 h 241208"/>
                <a:gd name="connsiteX5" fmla="*/ 72125 w 290937"/>
                <a:gd name="connsiteY5" fmla="*/ 69835 h 241208"/>
                <a:gd name="connsiteX6" fmla="*/ 112403 w 290937"/>
                <a:gd name="connsiteY6" fmla="*/ 110113 h 241208"/>
                <a:gd name="connsiteX7" fmla="*/ 218812 w 290937"/>
                <a:gd name="connsiteY7" fmla="*/ 3703 h 241208"/>
                <a:gd name="connsiteX8" fmla="*/ 237522 w 290937"/>
                <a:gd name="connsiteY8" fmla="*/ 3703 h 241208"/>
                <a:gd name="connsiteX9" fmla="*/ 287089 w 290937"/>
                <a:gd name="connsiteY9" fmla="*/ 53270 h 241208"/>
                <a:gd name="connsiteX10" fmla="*/ 287089 w 290937"/>
                <a:gd name="connsiteY10" fmla="*/ 71979 h 241208"/>
                <a:gd name="connsiteX11" fmla="*/ 121757 w 290937"/>
                <a:gd name="connsiteY11" fmla="*/ 237311 h 241208"/>
                <a:gd name="connsiteX12" fmla="*/ 112403 w 290937"/>
                <a:gd name="connsiteY12" fmla="*/ 241208 h 241208"/>
                <a:gd name="connsiteX13" fmla="*/ 31913 w 290937"/>
                <a:gd name="connsiteY13" fmla="*/ 128822 h 241208"/>
                <a:gd name="connsiteX14" fmla="*/ 112403 w 290937"/>
                <a:gd name="connsiteY14" fmla="*/ 209311 h 241208"/>
                <a:gd name="connsiteX15" fmla="*/ 259025 w 290937"/>
                <a:gd name="connsiteY15" fmla="*/ 62689 h 241208"/>
                <a:gd name="connsiteX16" fmla="*/ 228102 w 290937"/>
                <a:gd name="connsiteY16" fmla="*/ 31767 h 241208"/>
                <a:gd name="connsiteX17" fmla="*/ 121692 w 290937"/>
                <a:gd name="connsiteY17" fmla="*/ 138177 h 241208"/>
                <a:gd name="connsiteX18" fmla="*/ 102983 w 290937"/>
                <a:gd name="connsiteY18" fmla="*/ 138177 h 241208"/>
                <a:gd name="connsiteX19" fmla="*/ 62706 w 290937"/>
                <a:gd name="connsiteY19" fmla="*/ 97899 h 241208"/>
                <a:gd name="connsiteX20" fmla="*/ 31783 w 290937"/>
                <a:gd name="connsiteY20" fmla="*/ 128822 h 24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0937" h="241208">
                  <a:moveTo>
                    <a:pt x="112403" y="241208"/>
                  </a:moveTo>
                  <a:cubicBezTo>
                    <a:pt x="109025" y="241208"/>
                    <a:pt x="105647" y="239909"/>
                    <a:pt x="103048" y="237311"/>
                  </a:cubicBezTo>
                  <a:lnTo>
                    <a:pt x="3849" y="138112"/>
                  </a:lnTo>
                  <a:cubicBezTo>
                    <a:pt x="-1283" y="132980"/>
                    <a:pt x="-1283" y="124599"/>
                    <a:pt x="3849" y="119402"/>
                  </a:cubicBezTo>
                  <a:lnTo>
                    <a:pt x="53416" y="69835"/>
                  </a:lnTo>
                  <a:cubicBezTo>
                    <a:pt x="58353" y="64898"/>
                    <a:pt x="67123" y="64898"/>
                    <a:pt x="72125" y="69835"/>
                  </a:cubicBezTo>
                  <a:lnTo>
                    <a:pt x="112403" y="110113"/>
                  </a:lnTo>
                  <a:lnTo>
                    <a:pt x="218812" y="3703"/>
                  </a:lnTo>
                  <a:cubicBezTo>
                    <a:pt x="223750" y="-1234"/>
                    <a:pt x="232520" y="-1234"/>
                    <a:pt x="237522" y="3703"/>
                  </a:cubicBezTo>
                  <a:lnTo>
                    <a:pt x="287089" y="53270"/>
                  </a:lnTo>
                  <a:cubicBezTo>
                    <a:pt x="292221" y="58402"/>
                    <a:pt x="292221" y="66782"/>
                    <a:pt x="287089" y="71979"/>
                  </a:cubicBezTo>
                  <a:lnTo>
                    <a:pt x="121757" y="237311"/>
                  </a:lnTo>
                  <a:cubicBezTo>
                    <a:pt x="119159" y="239909"/>
                    <a:pt x="115781" y="241208"/>
                    <a:pt x="112403" y="241208"/>
                  </a:cubicBezTo>
                  <a:close/>
                  <a:moveTo>
                    <a:pt x="31913" y="128822"/>
                  </a:moveTo>
                  <a:lnTo>
                    <a:pt x="112403" y="209311"/>
                  </a:lnTo>
                  <a:lnTo>
                    <a:pt x="259025" y="62689"/>
                  </a:lnTo>
                  <a:lnTo>
                    <a:pt x="228102" y="31767"/>
                  </a:lnTo>
                  <a:lnTo>
                    <a:pt x="121692" y="138177"/>
                  </a:lnTo>
                  <a:cubicBezTo>
                    <a:pt x="116755" y="143114"/>
                    <a:pt x="107985" y="143114"/>
                    <a:pt x="102983" y="138177"/>
                  </a:cubicBezTo>
                  <a:lnTo>
                    <a:pt x="62706" y="97899"/>
                  </a:lnTo>
                  <a:lnTo>
                    <a:pt x="31783" y="128822"/>
                  </a:lnTo>
                  <a:close/>
                </a:path>
              </a:pathLst>
            </a:custGeom>
            <a:grpFill/>
            <a:ln w="6491" cap="flat">
              <a:solidFill>
                <a:srgbClr val="0C2340"/>
              </a:solidFill>
              <a:prstDash val="solid"/>
              <a:miter/>
            </a:ln>
          </p:spPr>
          <p:txBody>
            <a:bodyPr rtlCol="0" anchor="ctr"/>
            <a:lstStyle/>
            <a:p>
              <a:endParaRPr lang="en-AU"/>
            </a:p>
          </p:txBody>
        </p:sp>
        <p:sp>
          <p:nvSpPr>
            <p:cNvPr id="7" name="Freeform: Shape 6">
              <a:extLst>
                <a:ext uri="{FF2B5EF4-FFF2-40B4-BE49-F238E27FC236}">
                  <a16:creationId xmlns:a16="http://schemas.microsoft.com/office/drawing/2014/main" id="{D9A3329F-DF15-7842-2ADE-249416910042}"/>
                </a:ext>
              </a:extLst>
            </p:cNvPr>
            <p:cNvSpPr/>
            <p:nvPr/>
          </p:nvSpPr>
          <p:spPr>
            <a:xfrm>
              <a:off x="3386261" y="3112779"/>
              <a:ext cx="431477" cy="522434"/>
            </a:xfrm>
            <a:custGeom>
              <a:avLst/>
              <a:gdLst>
                <a:gd name="connsiteX0" fmla="*/ 170261 w 431477"/>
                <a:gd name="connsiteY0" fmla="*/ 522304 h 522434"/>
                <a:gd name="connsiteX1" fmla="*/ 145704 w 431477"/>
                <a:gd name="connsiteY1" fmla="*/ 521135 h 522434"/>
                <a:gd name="connsiteX2" fmla="*/ 133816 w 431477"/>
                <a:gd name="connsiteY2" fmla="*/ 506778 h 522434"/>
                <a:gd name="connsiteX3" fmla="*/ 148173 w 431477"/>
                <a:gd name="connsiteY3" fmla="*/ 494890 h 522434"/>
                <a:gd name="connsiteX4" fmla="*/ 170261 w 431477"/>
                <a:gd name="connsiteY4" fmla="*/ 495929 h 522434"/>
                <a:gd name="connsiteX5" fmla="*/ 405037 w 431477"/>
                <a:gd name="connsiteY5" fmla="*/ 261152 h 522434"/>
                <a:gd name="connsiteX6" fmla="*/ 170261 w 431477"/>
                <a:gd name="connsiteY6" fmla="*/ 26375 h 522434"/>
                <a:gd name="connsiteX7" fmla="*/ 21560 w 431477"/>
                <a:gd name="connsiteY7" fmla="*/ 79450 h 522434"/>
                <a:gd name="connsiteX8" fmla="*/ 2980 w 431477"/>
                <a:gd name="connsiteY8" fmla="*/ 77631 h 522434"/>
                <a:gd name="connsiteX9" fmla="*/ 4799 w 431477"/>
                <a:gd name="connsiteY9" fmla="*/ 59052 h 522434"/>
                <a:gd name="connsiteX10" fmla="*/ 170261 w 431477"/>
                <a:gd name="connsiteY10" fmla="*/ 0 h 522434"/>
                <a:gd name="connsiteX11" fmla="*/ 431478 w 431477"/>
                <a:gd name="connsiteY11" fmla="*/ 261217 h 522434"/>
                <a:gd name="connsiteX12" fmla="*/ 170261 w 431477"/>
                <a:gd name="connsiteY12" fmla="*/ 522434 h 52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1477" h="522434">
                  <a:moveTo>
                    <a:pt x="170261" y="522304"/>
                  </a:moveTo>
                  <a:cubicBezTo>
                    <a:pt x="162075" y="522304"/>
                    <a:pt x="153825" y="521914"/>
                    <a:pt x="145704" y="521135"/>
                  </a:cubicBezTo>
                  <a:cubicBezTo>
                    <a:pt x="138428" y="520485"/>
                    <a:pt x="133102" y="513989"/>
                    <a:pt x="133816" y="506778"/>
                  </a:cubicBezTo>
                  <a:cubicBezTo>
                    <a:pt x="134466" y="499502"/>
                    <a:pt x="140832" y="494175"/>
                    <a:pt x="148173" y="494890"/>
                  </a:cubicBezTo>
                  <a:cubicBezTo>
                    <a:pt x="155449" y="495539"/>
                    <a:pt x="162920" y="495929"/>
                    <a:pt x="170261" y="495929"/>
                  </a:cubicBezTo>
                  <a:cubicBezTo>
                    <a:pt x="299732" y="495929"/>
                    <a:pt x="405037" y="390624"/>
                    <a:pt x="405037" y="261152"/>
                  </a:cubicBezTo>
                  <a:cubicBezTo>
                    <a:pt x="405037" y="131680"/>
                    <a:pt x="299732" y="26375"/>
                    <a:pt x="170261" y="26375"/>
                  </a:cubicBezTo>
                  <a:cubicBezTo>
                    <a:pt x="116146" y="26375"/>
                    <a:pt x="63331" y="45214"/>
                    <a:pt x="21560" y="79450"/>
                  </a:cubicBezTo>
                  <a:cubicBezTo>
                    <a:pt x="15908" y="84062"/>
                    <a:pt x="7593" y="83218"/>
                    <a:pt x="2980" y="77631"/>
                  </a:cubicBezTo>
                  <a:cubicBezTo>
                    <a:pt x="-1632" y="71979"/>
                    <a:pt x="-788" y="63664"/>
                    <a:pt x="4799" y="59052"/>
                  </a:cubicBezTo>
                  <a:cubicBezTo>
                    <a:pt x="51313" y="20983"/>
                    <a:pt x="110040" y="0"/>
                    <a:pt x="170261" y="0"/>
                  </a:cubicBezTo>
                  <a:cubicBezTo>
                    <a:pt x="314284" y="0"/>
                    <a:pt x="431478" y="117194"/>
                    <a:pt x="431478" y="261217"/>
                  </a:cubicBezTo>
                  <a:cubicBezTo>
                    <a:pt x="431478" y="405240"/>
                    <a:pt x="314284" y="522434"/>
                    <a:pt x="170261" y="522434"/>
                  </a:cubicBezTo>
                  <a:close/>
                </a:path>
              </a:pathLst>
            </a:custGeom>
            <a:grpFill/>
            <a:ln w="6491" cap="flat">
              <a:solidFill>
                <a:srgbClr val="0C2340"/>
              </a:solidFill>
              <a:prstDash val="solid"/>
              <a:miter/>
            </a:ln>
          </p:spPr>
          <p:txBody>
            <a:bodyPr rtlCol="0" anchor="ctr"/>
            <a:lstStyle/>
            <a:p>
              <a:endParaRPr lang="en-AU"/>
            </a:p>
          </p:txBody>
        </p:sp>
      </p:grpSp>
    </p:spTree>
    <p:extLst>
      <p:ext uri="{BB962C8B-B14F-4D97-AF65-F5344CB8AC3E}">
        <p14:creationId xmlns:p14="http://schemas.microsoft.com/office/powerpoint/2010/main" val="2181937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50E4F52A-E90E-48B4-91E7-8011D1DFF0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00387"/>
            <a:ext cx="12192000" cy="37576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5E2F077-8F62-4EC6-BDF1-916FAD1194D5}"/>
              </a:ext>
            </a:extLst>
          </p:cNvPr>
          <p:cNvSpPr/>
          <p:nvPr/>
        </p:nvSpPr>
        <p:spPr>
          <a:xfrm>
            <a:off x="4824474" y="650638"/>
            <a:ext cx="2090829" cy="584775"/>
          </a:xfrm>
          <a:prstGeom prst="rect">
            <a:avLst/>
          </a:prstGeom>
        </p:spPr>
        <p:txBody>
          <a:bodyPr wrap="none">
            <a:spAutoFit/>
          </a:bodyPr>
          <a:lstStyle/>
          <a:p>
            <a:r>
              <a:rPr lang="en-AU" sz="3200" b="1" dirty="0">
                <a:solidFill>
                  <a:schemeClr val="accent5">
                    <a:lumMod val="75000"/>
                  </a:schemeClr>
                </a:solidFill>
              </a:rPr>
              <a:t>Questions?</a:t>
            </a:r>
          </a:p>
        </p:txBody>
      </p:sp>
      <p:pic>
        <p:nvPicPr>
          <p:cNvPr id="6" name="Picture 5" descr="A fish swimming in the water&#10;&#10;Description automatically generated">
            <a:extLst>
              <a:ext uri="{FF2B5EF4-FFF2-40B4-BE49-F238E27FC236}">
                <a16:creationId xmlns:a16="http://schemas.microsoft.com/office/drawing/2014/main" id="{B388056C-F17C-F671-472C-0AE1A35C45FA}"/>
              </a:ext>
            </a:extLst>
          </p:cNvPr>
          <p:cNvPicPr>
            <a:picLocks noChangeAspect="1"/>
          </p:cNvPicPr>
          <p:nvPr/>
        </p:nvPicPr>
        <p:blipFill>
          <a:blip r:embed="rId3"/>
          <a:stretch>
            <a:fillRect/>
          </a:stretch>
        </p:blipFill>
        <p:spPr>
          <a:xfrm>
            <a:off x="2122312" y="1336792"/>
            <a:ext cx="7710311" cy="5140207"/>
          </a:xfrm>
          <a:prstGeom prst="rect">
            <a:avLst/>
          </a:prstGeom>
        </p:spPr>
      </p:pic>
    </p:spTree>
    <p:extLst>
      <p:ext uri="{BB962C8B-B14F-4D97-AF65-F5344CB8AC3E}">
        <p14:creationId xmlns:p14="http://schemas.microsoft.com/office/powerpoint/2010/main" val="86943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26834" y="1485955"/>
            <a:ext cx="5569166" cy="2091104"/>
          </a:xfrm>
          <a:prstGeom prst="rect">
            <a:avLst/>
          </a:prstGeom>
        </p:spPr>
      </p:pic>
      <p:sp>
        <p:nvSpPr>
          <p:cNvPr id="4" name="Rectangle 2"/>
          <p:cNvSpPr>
            <a:spLocks noChangeArrowheads="1"/>
          </p:cNvSpPr>
          <p:nvPr/>
        </p:nvSpPr>
        <p:spPr bwMode="auto">
          <a:xfrm>
            <a:off x="4401743" y="216217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AU" altLang="en-US" sz="1800">
              <a:latin typeface="Times" charset="0"/>
            </a:endParaRPr>
          </a:p>
        </p:txBody>
      </p:sp>
      <p:sp>
        <p:nvSpPr>
          <p:cNvPr id="5" name="Rectangle 3"/>
          <p:cNvSpPr>
            <a:spLocks noChangeArrowheads="1"/>
          </p:cNvSpPr>
          <p:nvPr/>
        </p:nvSpPr>
        <p:spPr bwMode="auto">
          <a:xfrm>
            <a:off x="4208861" y="216217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AU" altLang="en-US" sz="1800">
              <a:latin typeface="Times" charset="0"/>
            </a:endParaRPr>
          </a:p>
        </p:txBody>
      </p:sp>
      <p:sp>
        <p:nvSpPr>
          <p:cNvPr id="6" name="Rectangle 5"/>
          <p:cNvSpPr>
            <a:spLocks noChangeArrowheads="1"/>
          </p:cNvSpPr>
          <p:nvPr/>
        </p:nvSpPr>
        <p:spPr bwMode="auto">
          <a:xfrm>
            <a:off x="4213624" y="205025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AU" altLang="en-US" sz="1800">
              <a:latin typeface="Times" charset="0"/>
            </a:endParaRPr>
          </a:p>
        </p:txBody>
      </p:sp>
      <p:sp>
        <p:nvSpPr>
          <p:cNvPr id="8" name="Subtitle 2"/>
          <p:cNvSpPr>
            <a:spLocks/>
          </p:cNvSpPr>
          <p:nvPr/>
        </p:nvSpPr>
        <p:spPr bwMode="auto">
          <a:xfrm>
            <a:off x="2946799" y="2457450"/>
            <a:ext cx="3796903"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ts val="450"/>
              </a:spcBef>
              <a:spcAft>
                <a:spcPts val="450"/>
              </a:spcAft>
              <a:buFont typeface="Arial Narrow" charset="0"/>
              <a:buAutoNum type="arabicPeriod"/>
            </a:pPr>
            <a:endParaRPr lang="en-US" altLang="en-US" sz="1650">
              <a:latin typeface="Trebuchet MS" charset="0"/>
            </a:endParaRPr>
          </a:p>
        </p:txBody>
      </p:sp>
      <p:sp>
        <p:nvSpPr>
          <p:cNvPr id="14" name="Rectangle 2"/>
          <p:cNvSpPr>
            <a:spLocks noChangeArrowheads="1"/>
          </p:cNvSpPr>
          <p:nvPr/>
        </p:nvSpPr>
        <p:spPr bwMode="auto">
          <a:xfrm>
            <a:off x="4401743" y="216217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AU" altLang="en-US" sz="1800">
              <a:latin typeface="Times" charset="0"/>
            </a:endParaRPr>
          </a:p>
        </p:txBody>
      </p:sp>
      <p:sp>
        <p:nvSpPr>
          <p:cNvPr id="15" name="Rectangle 3"/>
          <p:cNvSpPr>
            <a:spLocks noChangeArrowheads="1"/>
          </p:cNvSpPr>
          <p:nvPr/>
        </p:nvSpPr>
        <p:spPr bwMode="auto">
          <a:xfrm>
            <a:off x="4208861" y="216217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AU" altLang="en-US" sz="1800">
              <a:latin typeface="Times" charset="0"/>
            </a:endParaRPr>
          </a:p>
        </p:txBody>
      </p:sp>
      <p:sp>
        <p:nvSpPr>
          <p:cNvPr id="16" name="Rectangle 5"/>
          <p:cNvSpPr>
            <a:spLocks noChangeArrowheads="1"/>
          </p:cNvSpPr>
          <p:nvPr/>
        </p:nvSpPr>
        <p:spPr bwMode="auto">
          <a:xfrm>
            <a:off x="4213624" y="205025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AU" altLang="en-US" sz="1800">
              <a:latin typeface="Times" charset="0"/>
            </a:endParaRPr>
          </a:p>
        </p:txBody>
      </p:sp>
      <p:sp>
        <p:nvSpPr>
          <p:cNvPr id="17" name="Subtitle 2"/>
          <p:cNvSpPr>
            <a:spLocks/>
          </p:cNvSpPr>
          <p:nvPr/>
        </p:nvSpPr>
        <p:spPr bwMode="auto">
          <a:xfrm>
            <a:off x="2946799" y="2457450"/>
            <a:ext cx="3796903"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ts val="450"/>
              </a:spcBef>
              <a:spcAft>
                <a:spcPts val="450"/>
              </a:spcAft>
              <a:buFont typeface="Arial Narrow" charset="0"/>
              <a:buAutoNum type="arabicPeriod"/>
            </a:pPr>
            <a:endParaRPr lang="en-US" altLang="en-US" sz="1650">
              <a:latin typeface="Trebuchet MS"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92748"/>
            <a:ext cx="12192000" cy="68580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77313" y="1820307"/>
            <a:ext cx="5491997" cy="3661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0B1F746-65F1-2BA6-1C1A-9B6743207338}"/>
              </a:ext>
            </a:extLst>
          </p:cNvPr>
          <p:cNvPicPr>
            <a:picLocks noChangeAspect="1"/>
          </p:cNvPicPr>
          <p:nvPr/>
        </p:nvPicPr>
        <p:blipFill>
          <a:blip r:embed="rId6"/>
          <a:stretch>
            <a:fillRect/>
          </a:stretch>
        </p:blipFill>
        <p:spPr>
          <a:xfrm>
            <a:off x="1251705" y="3614921"/>
            <a:ext cx="3943778" cy="2076283"/>
          </a:xfrm>
          <a:prstGeom prst="rect">
            <a:avLst/>
          </a:prstGeom>
        </p:spPr>
      </p:pic>
    </p:spTree>
    <p:extLst>
      <p:ext uri="{BB962C8B-B14F-4D97-AF65-F5344CB8AC3E}">
        <p14:creationId xmlns:p14="http://schemas.microsoft.com/office/powerpoint/2010/main" val="749978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57FAB-926A-92A2-300E-F5D2D2C14FF7}"/>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794C57BD-0C01-8D6B-D985-B65BE1DACBA5}"/>
              </a:ext>
            </a:extLst>
          </p:cNvPr>
          <p:cNvPicPr>
            <a:picLocks noChangeAspect="1"/>
          </p:cNvPicPr>
          <p:nvPr/>
        </p:nvPicPr>
        <p:blipFill rotWithShape="1">
          <a:blip r:embed="rId3">
            <a:extLst>
              <a:ext uri="{28A0092B-C50C-407E-A947-70E740481C1C}">
                <a14:useLocalDpi xmlns:a14="http://schemas.microsoft.com/office/drawing/2010/main" val="0"/>
              </a:ext>
            </a:extLst>
          </a:blip>
          <a:srcRect b="45246"/>
          <a:stretch/>
        </p:blipFill>
        <p:spPr>
          <a:xfrm>
            <a:off x="-1" y="1512711"/>
            <a:ext cx="12181932" cy="5345289"/>
          </a:xfrm>
          <a:prstGeom prst="rect">
            <a:avLst/>
          </a:prstGeom>
        </p:spPr>
      </p:pic>
      <p:sp>
        <p:nvSpPr>
          <p:cNvPr id="9" name="Title 1">
            <a:extLst>
              <a:ext uri="{FF2B5EF4-FFF2-40B4-BE49-F238E27FC236}">
                <a16:creationId xmlns:a16="http://schemas.microsoft.com/office/drawing/2014/main" id="{CB6E732A-AB7C-1DA9-10C6-058E36583027}"/>
              </a:ext>
            </a:extLst>
          </p:cNvPr>
          <p:cNvSpPr>
            <a:spLocks noGrp="1"/>
          </p:cNvSpPr>
          <p:nvPr>
            <p:ph type="title"/>
          </p:nvPr>
        </p:nvSpPr>
        <p:spPr/>
        <p:txBody>
          <a:bodyPr>
            <a:normAutofit/>
          </a:bodyPr>
          <a:lstStyle/>
          <a:p>
            <a:pPr algn="ctr"/>
            <a:r>
              <a:rPr lang="en-US" sz="4000" b="1" dirty="0">
                <a:solidFill>
                  <a:schemeClr val="accent5">
                    <a:lumMod val="75000"/>
                  </a:schemeClr>
                </a:solidFill>
                <a:latin typeface="Arial" panose="020B0604020202020204" pitchFamily="34" charset="0"/>
                <a:cs typeface="Arial" panose="020B0604020202020204" pitchFamily="34" charset="0"/>
              </a:rPr>
              <a:t>What was the NCCP?</a:t>
            </a:r>
            <a:endParaRPr lang="en-AU" sz="4000" b="1" dirty="0">
              <a:solidFill>
                <a:schemeClr val="accent5">
                  <a:lumMod val="75000"/>
                </a:schemeClr>
              </a:solidFill>
              <a:latin typeface="Arial" panose="020B0604020202020204" pitchFamily="34" charset="0"/>
              <a:cs typeface="Arial" panose="020B0604020202020204" pitchFamily="34" charset="0"/>
            </a:endParaRPr>
          </a:p>
        </p:txBody>
      </p:sp>
      <p:sp>
        <p:nvSpPr>
          <p:cNvPr id="10" name="Content Placeholder 5">
            <a:extLst>
              <a:ext uri="{FF2B5EF4-FFF2-40B4-BE49-F238E27FC236}">
                <a16:creationId xmlns:a16="http://schemas.microsoft.com/office/drawing/2014/main" id="{66F29D86-1E90-E880-476C-ADE69B49DE86}"/>
              </a:ext>
            </a:extLst>
          </p:cNvPr>
          <p:cNvSpPr>
            <a:spLocks noGrp="1"/>
          </p:cNvSpPr>
          <p:nvPr>
            <p:ph idx="1"/>
          </p:nvPr>
        </p:nvSpPr>
        <p:spPr/>
        <p:txBody>
          <a:bodyPr>
            <a:normAutofit/>
          </a:bodyPr>
          <a:lstStyle/>
          <a:p>
            <a:endParaRPr lang="en-AU" sz="2800" dirty="0">
              <a:latin typeface="Arial" panose="020B0604020202020204" pitchFamily="34" charset="0"/>
              <a:ea typeface="Times New Roman" panose="02020603050405020304" pitchFamily="18" charset="0"/>
            </a:endParaRPr>
          </a:p>
          <a:p>
            <a:endParaRPr lang="en-AU" sz="2800" dirty="0">
              <a:latin typeface="Arial" panose="020B0604020202020204" pitchFamily="34" charset="0"/>
              <a:ea typeface="Times New Roman" panose="02020603050405020304" pitchFamily="18" charset="0"/>
            </a:endParaRPr>
          </a:p>
        </p:txBody>
      </p:sp>
      <p:sp>
        <p:nvSpPr>
          <p:cNvPr id="6" name="Content Placeholder 5">
            <a:extLst>
              <a:ext uri="{FF2B5EF4-FFF2-40B4-BE49-F238E27FC236}">
                <a16:creationId xmlns:a16="http://schemas.microsoft.com/office/drawing/2014/main" id="{FF5854DB-F610-84F8-A058-9EFD13296765}"/>
              </a:ext>
            </a:extLst>
          </p:cNvPr>
          <p:cNvSpPr txBox="1">
            <a:spLocks/>
          </p:cNvSpPr>
          <p:nvPr/>
        </p:nvSpPr>
        <p:spPr>
          <a:xfrm>
            <a:off x="960682" y="1672951"/>
            <a:ext cx="10959648" cy="48245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AU" sz="3600" dirty="0">
                <a:solidFill>
                  <a:schemeClr val="accent5">
                    <a:lumMod val="75000"/>
                  </a:schemeClr>
                </a:solidFill>
                <a:latin typeface="+mj-lt"/>
                <a:ea typeface="ＭＳ Ｐゴシック" charset="-128"/>
              </a:rPr>
              <a:t>A research and planning (policy + operations) program assessing the feasibility of using </a:t>
            </a:r>
            <a:r>
              <a:rPr lang="en-AU" sz="3600" dirty="0" err="1">
                <a:solidFill>
                  <a:schemeClr val="accent5">
                    <a:lumMod val="75000"/>
                  </a:schemeClr>
                </a:solidFill>
                <a:latin typeface="+mj-lt"/>
                <a:ea typeface="ＭＳ Ｐゴシック" charset="-128"/>
              </a:rPr>
              <a:t>Cyvirus</a:t>
            </a:r>
            <a:r>
              <a:rPr lang="en-AU" sz="3600" dirty="0">
                <a:solidFill>
                  <a:schemeClr val="accent5">
                    <a:lumMod val="75000"/>
                  </a:schemeClr>
                </a:solidFill>
                <a:latin typeface="+mj-lt"/>
                <a:ea typeface="ＭＳ Ｐゴシック" charset="-128"/>
              </a:rPr>
              <a:t> cyprinidallo3 (formerly Cyprinid herpesvirus 3 (CyHV-3) as a carp biocontrol agent.</a:t>
            </a:r>
          </a:p>
          <a:p>
            <a:r>
              <a:rPr lang="en-AU" sz="3600" dirty="0">
                <a:solidFill>
                  <a:schemeClr val="accent5">
                    <a:lumMod val="75000"/>
                  </a:schemeClr>
                </a:solidFill>
                <a:latin typeface="+mj-lt"/>
                <a:ea typeface="ＭＳ Ｐゴシック" charset="-128"/>
              </a:rPr>
              <a:t>Feasibility = 3 broad questions</a:t>
            </a:r>
          </a:p>
          <a:p>
            <a:pPr lvl="1">
              <a:buFont typeface="Courier New" panose="02070309020205020404" pitchFamily="49" charset="0"/>
              <a:buChar char="o"/>
            </a:pPr>
            <a:r>
              <a:rPr lang="en-AU" sz="3200" dirty="0">
                <a:solidFill>
                  <a:schemeClr val="accent5">
                    <a:lumMod val="75000"/>
                  </a:schemeClr>
                </a:solidFill>
                <a:latin typeface="+mj-lt"/>
                <a:ea typeface="ＭＳ Ｐゴシック" charset="-128"/>
              </a:rPr>
              <a:t>Will biocontrol using the virus be effective?</a:t>
            </a:r>
          </a:p>
          <a:p>
            <a:pPr lvl="1">
              <a:buFont typeface="Courier New" panose="02070309020205020404" pitchFamily="49" charset="0"/>
              <a:buChar char="o"/>
            </a:pPr>
            <a:r>
              <a:rPr lang="en-AU" sz="3200" dirty="0">
                <a:solidFill>
                  <a:schemeClr val="accent5">
                    <a:lumMod val="75000"/>
                  </a:schemeClr>
                </a:solidFill>
                <a:latin typeface="+mj-lt"/>
                <a:ea typeface="ＭＳ Ｐゴシック" charset="-128"/>
              </a:rPr>
              <a:t>What are the risks and how could they be managed?</a:t>
            </a:r>
          </a:p>
          <a:p>
            <a:pPr lvl="1">
              <a:buFont typeface="Courier New" panose="02070309020205020404" pitchFamily="49" charset="0"/>
              <a:buChar char="o"/>
            </a:pPr>
            <a:r>
              <a:rPr lang="en-AU" sz="3200" dirty="0">
                <a:solidFill>
                  <a:schemeClr val="accent5">
                    <a:lumMod val="75000"/>
                  </a:schemeClr>
                </a:solidFill>
                <a:latin typeface="+mj-lt"/>
                <a:ea typeface="ＭＳ Ｐゴシック" charset="-128"/>
              </a:rPr>
              <a:t>How could carp biocontrol be implemented?</a:t>
            </a:r>
          </a:p>
          <a:p>
            <a:pPr>
              <a:buFont typeface="Arial" panose="020B0604020202020204" pitchFamily="34" charset="0"/>
              <a:buChar char="•"/>
            </a:pPr>
            <a:r>
              <a:rPr lang="en-AU" sz="3600" dirty="0">
                <a:solidFill>
                  <a:schemeClr val="accent5">
                    <a:lumMod val="75000"/>
                  </a:schemeClr>
                </a:solidFill>
                <a:latin typeface="+mj-lt"/>
                <a:ea typeface="ＭＳ Ｐゴシック" charset="-128"/>
              </a:rPr>
              <a:t>Explicit focus on biocontrol using CyHV-3</a:t>
            </a:r>
          </a:p>
          <a:p>
            <a:endParaRPr lang="en-AU" sz="3600" dirty="0">
              <a:solidFill>
                <a:schemeClr val="accent5">
                  <a:lumMod val="75000"/>
                </a:schemeClr>
              </a:solidFill>
              <a:latin typeface="+mj-lt"/>
              <a:ea typeface="ＭＳ Ｐゴシック" charset="-128"/>
            </a:endParaRPr>
          </a:p>
          <a:p>
            <a:pPr marL="0" indent="0">
              <a:buNone/>
            </a:pPr>
            <a:endParaRPr lang="en-AU" sz="3600" dirty="0">
              <a:solidFill>
                <a:schemeClr val="accent5">
                  <a:lumMod val="75000"/>
                </a:schemeClr>
              </a:solidFill>
              <a:latin typeface="+mj-lt"/>
              <a:ea typeface="ＭＳ Ｐゴシック" charset="-128"/>
            </a:endParaRPr>
          </a:p>
          <a:p>
            <a:pPr marL="0" indent="0">
              <a:buNone/>
            </a:pPr>
            <a:endParaRPr lang="en-AU" sz="3600" dirty="0">
              <a:solidFill>
                <a:schemeClr val="accent5">
                  <a:lumMod val="75000"/>
                </a:schemeClr>
              </a:solidFill>
              <a:latin typeface="+mj-lt"/>
              <a:ea typeface="ＭＳ Ｐゴシック" charset="-128"/>
            </a:endParaRPr>
          </a:p>
          <a:p>
            <a:pPr marL="0" indent="0">
              <a:buNone/>
            </a:pPr>
            <a:endParaRPr lang="en-AU" sz="3600" dirty="0">
              <a:solidFill>
                <a:schemeClr val="accent5">
                  <a:lumMod val="75000"/>
                </a:schemeClr>
              </a:solidFill>
              <a:latin typeface="+mj-lt"/>
              <a:ea typeface="ＭＳ Ｐゴシック" charset="-128"/>
            </a:endParaRPr>
          </a:p>
          <a:p>
            <a:endParaRPr lang="en-AU" sz="4400" dirty="0">
              <a:solidFill>
                <a:schemeClr val="accent5">
                  <a:lumMod val="75000"/>
                </a:schemeClr>
              </a:solidFill>
              <a:latin typeface="Arial" charset="0"/>
              <a:ea typeface="ＭＳ Ｐゴシック" charset="-128"/>
            </a:endParaRPr>
          </a:p>
          <a:p>
            <a:pPr marL="0" indent="0">
              <a:buNone/>
            </a:pPr>
            <a:endParaRPr lang="en-AU" sz="4400" dirty="0">
              <a:solidFill>
                <a:schemeClr val="accent5">
                  <a:lumMod val="75000"/>
                </a:schemeClr>
              </a:solidFill>
              <a:latin typeface="Arial" charset="0"/>
              <a:ea typeface="ＭＳ Ｐゴシック" charset="-128"/>
            </a:endParaRPr>
          </a:p>
          <a:p>
            <a:endParaRPr lang="en-AU" sz="3600" dirty="0">
              <a:solidFill>
                <a:schemeClr val="accent5">
                  <a:lumMod val="75000"/>
                </a:schemeClr>
              </a:solidFill>
              <a:latin typeface="Arial" charset="0"/>
              <a:ea typeface="ＭＳ Ｐゴシック" charset="-128"/>
            </a:endParaRPr>
          </a:p>
          <a:p>
            <a:endParaRPr lang="en-AU" sz="2000" dirty="0">
              <a:solidFill>
                <a:schemeClr val="accent5">
                  <a:lumMod val="75000"/>
                </a:schemeClr>
              </a:solidFill>
              <a:latin typeface="Arial" panose="020B0604020202020204" pitchFamily="34" charset="0"/>
              <a:ea typeface="Times New Roman" panose="02020603050405020304" pitchFamily="18" charset="0"/>
            </a:endParaRPr>
          </a:p>
          <a:p>
            <a:endParaRPr lang="en-AU" dirty="0">
              <a:solidFill>
                <a:schemeClr val="accent5">
                  <a:lumMod val="75000"/>
                </a:schemeClr>
              </a:solidFill>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339724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b="45246"/>
          <a:stretch/>
        </p:blipFill>
        <p:spPr>
          <a:xfrm>
            <a:off x="-1" y="3102963"/>
            <a:ext cx="12181932" cy="3755037"/>
          </a:xfrm>
          <a:prstGeom prst="rect">
            <a:avLst/>
          </a:prstGeom>
        </p:spPr>
      </p:pic>
      <p:sp>
        <p:nvSpPr>
          <p:cNvPr id="9" name="Title 1"/>
          <p:cNvSpPr>
            <a:spLocks noGrp="1"/>
          </p:cNvSpPr>
          <p:nvPr>
            <p:ph type="title"/>
          </p:nvPr>
        </p:nvSpPr>
        <p:spPr>
          <a:xfrm>
            <a:off x="467544" y="0"/>
            <a:ext cx="11300386" cy="1052736"/>
          </a:xfrm>
        </p:spPr>
        <p:txBody>
          <a:bodyPr>
            <a:normAutofit/>
          </a:bodyPr>
          <a:lstStyle/>
          <a:p>
            <a:pPr algn="ctr"/>
            <a:r>
              <a:rPr lang="en-US" sz="4000" b="1" dirty="0">
                <a:solidFill>
                  <a:schemeClr val="accent5">
                    <a:lumMod val="75000"/>
                  </a:schemeClr>
                </a:solidFill>
                <a:latin typeface="Arial" panose="020B0604020202020204" pitchFamily="34" charset="0"/>
                <a:cs typeface="Arial" panose="020B0604020202020204" pitchFamily="34" charset="0"/>
              </a:rPr>
              <a:t>NCCP research</a:t>
            </a:r>
            <a:endParaRPr lang="en-AU" sz="4000" b="1" dirty="0">
              <a:solidFill>
                <a:schemeClr val="accent5">
                  <a:lumMod val="75000"/>
                </a:schemeClr>
              </a:solidFill>
              <a:latin typeface="Arial" panose="020B0604020202020204" pitchFamily="34" charset="0"/>
              <a:cs typeface="Arial" panose="020B0604020202020204" pitchFamily="34" charset="0"/>
            </a:endParaRPr>
          </a:p>
        </p:txBody>
      </p:sp>
      <p:sp>
        <p:nvSpPr>
          <p:cNvPr id="10" name="Content Placeholder 5"/>
          <p:cNvSpPr>
            <a:spLocks noGrp="1"/>
          </p:cNvSpPr>
          <p:nvPr>
            <p:ph idx="1"/>
          </p:nvPr>
        </p:nvSpPr>
        <p:spPr>
          <a:xfrm>
            <a:off x="808282" y="1520551"/>
            <a:ext cx="10959648" cy="4824535"/>
          </a:xfrm>
        </p:spPr>
        <p:txBody>
          <a:bodyPr>
            <a:normAutofit/>
          </a:bodyPr>
          <a:lstStyle/>
          <a:p>
            <a:endParaRPr lang="en-AU" sz="2800" dirty="0">
              <a:latin typeface="Arial" panose="020B0604020202020204" pitchFamily="34" charset="0"/>
              <a:ea typeface="Times New Roman" panose="02020603050405020304" pitchFamily="18" charset="0"/>
            </a:endParaRPr>
          </a:p>
          <a:p>
            <a:endParaRPr lang="en-AU" sz="2800" dirty="0">
              <a:latin typeface="Arial" panose="020B0604020202020204" pitchFamily="34" charset="0"/>
              <a:ea typeface="Times New Roman" panose="02020603050405020304" pitchFamily="18" charset="0"/>
            </a:endParaRPr>
          </a:p>
        </p:txBody>
      </p:sp>
      <p:sp>
        <p:nvSpPr>
          <p:cNvPr id="6" name="Content Placeholder 5"/>
          <p:cNvSpPr txBox="1">
            <a:spLocks/>
          </p:cNvSpPr>
          <p:nvPr/>
        </p:nvSpPr>
        <p:spPr>
          <a:xfrm>
            <a:off x="960682" y="1672951"/>
            <a:ext cx="10959648" cy="48245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Courier New" panose="02070309020205020404" pitchFamily="49" charset="0"/>
              <a:buChar char="o"/>
            </a:pPr>
            <a:endParaRPr lang="en-AU" sz="3600" dirty="0">
              <a:solidFill>
                <a:schemeClr val="accent5">
                  <a:lumMod val="75000"/>
                </a:schemeClr>
              </a:solidFill>
              <a:latin typeface="+mj-lt"/>
              <a:ea typeface="ＭＳ Ｐゴシック" charset="-128"/>
            </a:endParaRPr>
          </a:p>
          <a:p>
            <a:endParaRPr lang="en-AU" sz="4400" dirty="0">
              <a:solidFill>
                <a:schemeClr val="accent5">
                  <a:lumMod val="75000"/>
                </a:schemeClr>
              </a:solidFill>
              <a:latin typeface="Arial" charset="0"/>
              <a:ea typeface="ＭＳ Ｐゴシック" charset="-128"/>
            </a:endParaRPr>
          </a:p>
          <a:p>
            <a:pPr marL="0" indent="0">
              <a:buNone/>
            </a:pPr>
            <a:endParaRPr lang="en-AU" sz="4400" dirty="0">
              <a:solidFill>
                <a:schemeClr val="accent5">
                  <a:lumMod val="75000"/>
                </a:schemeClr>
              </a:solidFill>
              <a:latin typeface="Arial" charset="0"/>
              <a:ea typeface="ＭＳ Ｐゴシック" charset="-128"/>
            </a:endParaRPr>
          </a:p>
          <a:p>
            <a:endParaRPr lang="en-AU" sz="3600" dirty="0">
              <a:solidFill>
                <a:schemeClr val="accent5">
                  <a:lumMod val="75000"/>
                </a:schemeClr>
              </a:solidFill>
              <a:latin typeface="Arial" charset="0"/>
              <a:ea typeface="ＭＳ Ｐゴシック" charset="-128"/>
            </a:endParaRPr>
          </a:p>
          <a:p>
            <a:endParaRPr lang="en-AU" sz="2000" dirty="0">
              <a:solidFill>
                <a:schemeClr val="accent5">
                  <a:lumMod val="75000"/>
                </a:schemeClr>
              </a:solidFill>
              <a:latin typeface="Arial" panose="020B0604020202020204" pitchFamily="34" charset="0"/>
              <a:ea typeface="Times New Roman" panose="02020603050405020304" pitchFamily="18" charset="0"/>
            </a:endParaRPr>
          </a:p>
          <a:p>
            <a:endParaRPr lang="en-AU" dirty="0">
              <a:solidFill>
                <a:schemeClr val="accent5">
                  <a:lumMod val="75000"/>
                </a:schemeClr>
              </a:solidFill>
              <a:latin typeface="Arial" panose="020B0604020202020204" pitchFamily="34" charset="0"/>
              <a:ea typeface="Times New Roman" panose="02020603050405020304" pitchFamily="18" charset="0"/>
            </a:endParaRPr>
          </a:p>
        </p:txBody>
      </p:sp>
      <p:pic>
        <p:nvPicPr>
          <p:cNvPr id="3" name="Picture 2">
            <a:extLst>
              <a:ext uri="{FF2B5EF4-FFF2-40B4-BE49-F238E27FC236}">
                <a16:creationId xmlns:a16="http://schemas.microsoft.com/office/drawing/2014/main" id="{35B754C5-63E2-B15D-6780-5F68D9064AF0}"/>
              </a:ext>
            </a:extLst>
          </p:cNvPr>
          <p:cNvPicPr>
            <a:picLocks noChangeAspect="1"/>
          </p:cNvPicPr>
          <p:nvPr/>
        </p:nvPicPr>
        <p:blipFill>
          <a:blip r:embed="rId4"/>
          <a:stretch>
            <a:fillRect/>
          </a:stretch>
        </p:blipFill>
        <p:spPr>
          <a:xfrm>
            <a:off x="546681" y="912116"/>
            <a:ext cx="10959648" cy="5759050"/>
          </a:xfrm>
          <a:prstGeom prst="rect">
            <a:avLst/>
          </a:prstGeom>
        </p:spPr>
      </p:pic>
      <p:sp>
        <p:nvSpPr>
          <p:cNvPr id="5" name="Rectangle 4">
            <a:extLst>
              <a:ext uri="{FF2B5EF4-FFF2-40B4-BE49-F238E27FC236}">
                <a16:creationId xmlns:a16="http://schemas.microsoft.com/office/drawing/2014/main" id="{DF247800-70AE-DDB9-0B56-38964E300CFC}"/>
              </a:ext>
            </a:extLst>
          </p:cNvPr>
          <p:cNvSpPr/>
          <p:nvPr/>
        </p:nvSpPr>
        <p:spPr>
          <a:xfrm>
            <a:off x="1906621" y="1006378"/>
            <a:ext cx="3910519" cy="2930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AAFA86B9-90F2-BDB2-D042-8787460C490B}"/>
              </a:ext>
            </a:extLst>
          </p:cNvPr>
          <p:cNvSpPr/>
          <p:nvPr/>
        </p:nvSpPr>
        <p:spPr>
          <a:xfrm>
            <a:off x="1906621" y="1006378"/>
            <a:ext cx="3910519" cy="26751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25439874-E454-37A6-2EC0-07CF25286222}"/>
              </a:ext>
            </a:extLst>
          </p:cNvPr>
          <p:cNvSpPr/>
          <p:nvPr/>
        </p:nvSpPr>
        <p:spPr>
          <a:xfrm>
            <a:off x="1906621" y="3014505"/>
            <a:ext cx="3910519" cy="41449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15BC2DE7-DF17-852D-DC1F-1A410E1EEED7}"/>
              </a:ext>
            </a:extLst>
          </p:cNvPr>
          <p:cNvSpPr/>
          <p:nvPr/>
        </p:nvSpPr>
        <p:spPr>
          <a:xfrm>
            <a:off x="1906621" y="3818374"/>
            <a:ext cx="3910519" cy="41449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78010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up)">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p:tgtEl>
                                          <p:spTgt spid="13"/>
                                        </p:tgtEl>
                                        <p:attrNameLst>
                                          <p:attrName>ppt_y</p:attrName>
                                        </p:attrNameLst>
                                      </p:cBhvr>
                                      <p:tavLst>
                                        <p:tav tm="0">
                                          <p:val>
                                            <p:strVal val="#ppt_y+#ppt_h*1.125000"/>
                                          </p:val>
                                        </p:tav>
                                        <p:tav tm="100000">
                                          <p:val>
                                            <p:strVal val="#ppt_y"/>
                                          </p:val>
                                        </p:tav>
                                      </p:tavLst>
                                    </p:anim>
                                    <p:animEffect transition="in" filter="wipe(up)">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b="45246"/>
          <a:stretch/>
        </p:blipFill>
        <p:spPr>
          <a:xfrm>
            <a:off x="-1" y="1512711"/>
            <a:ext cx="12181932" cy="5345289"/>
          </a:xfrm>
          <a:prstGeom prst="rect">
            <a:avLst/>
          </a:prstGeom>
        </p:spPr>
      </p:pic>
      <p:sp>
        <p:nvSpPr>
          <p:cNvPr id="9" name="Title 1"/>
          <p:cNvSpPr>
            <a:spLocks noGrp="1"/>
          </p:cNvSpPr>
          <p:nvPr>
            <p:ph type="title"/>
          </p:nvPr>
        </p:nvSpPr>
        <p:spPr/>
        <p:txBody>
          <a:bodyPr>
            <a:normAutofit/>
          </a:bodyPr>
          <a:lstStyle/>
          <a:p>
            <a:pPr algn="ctr"/>
            <a:r>
              <a:rPr lang="en-US" sz="4000" b="1" dirty="0">
                <a:solidFill>
                  <a:schemeClr val="accent5">
                    <a:lumMod val="75000"/>
                  </a:schemeClr>
                </a:solidFill>
                <a:latin typeface="Arial" panose="020B0604020202020204" pitchFamily="34" charset="0"/>
                <a:cs typeface="Arial" panose="020B0604020202020204" pitchFamily="34" charset="0"/>
              </a:rPr>
              <a:t>Headline messages</a:t>
            </a:r>
            <a:endParaRPr lang="en-AU" sz="4000" b="1" dirty="0">
              <a:solidFill>
                <a:schemeClr val="accent5">
                  <a:lumMod val="75000"/>
                </a:schemeClr>
              </a:solidFill>
              <a:latin typeface="Arial" panose="020B0604020202020204" pitchFamily="34" charset="0"/>
              <a:cs typeface="Arial" panose="020B0604020202020204" pitchFamily="34" charset="0"/>
            </a:endParaRPr>
          </a:p>
        </p:txBody>
      </p:sp>
      <p:sp>
        <p:nvSpPr>
          <p:cNvPr id="10" name="Content Placeholder 5"/>
          <p:cNvSpPr>
            <a:spLocks noGrp="1"/>
          </p:cNvSpPr>
          <p:nvPr>
            <p:ph idx="1"/>
          </p:nvPr>
        </p:nvSpPr>
        <p:spPr/>
        <p:txBody>
          <a:bodyPr>
            <a:normAutofit/>
          </a:bodyPr>
          <a:lstStyle/>
          <a:p>
            <a:endParaRPr lang="en-AU" sz="2800" dirty="0">
              <a:latin typeface="Arial" panose="020B0604020202020204" pitchFamily="34" charset="0"/>
              <a:ea typeface="Times New Roman" panose="02020603050405020304" pitchFamily="18" charset="0"/>
            </a:endParaRPr>
          </a:p>
          <a:p>
            <a:endParaRPr lang="en-AU" sz="2800" dirty="0">
              <a:latin typeface="Arial" panose="020B0604020202020204" pitchFamily="34" charset="0"/>
              <a:ea typeface="Times New Roman" panose="02020603050405020304" pitchFamily="18" charset="0"/>
            </a:endParaRPr>
          </a:p>
        </p:txBody>
      </p:sp>
      <p:sp>
        <p:nvSpPr>
          <p:cNvPr id="6" name="Content Placeholder 5"/>
          <p:cNvSpPr txBox="1">
            <a:spLocks/>
          </p:cNvSpPr>
          <p:nvPr/>
        </p:nvSpPr>
        <p:spPr>
          <a:xfrm>
            <a:off x="960682" y="1672951"/>
            <a:ext cx="10959648" cy="4824535"/>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AU" sz="3600" dirty="0">
                <a:solidFill>
                  <a:schemeClr val="accent5">
                    <a:lumMod val="75000"/>
                  </a:schemeClr>
                </a:solidFill>
                <a:latin typeface="+mj-lt"/>
                <a:ea typeface="ＭＳ Ｐゴシック" charset="-128"/>
              </a:rPr>
              <a:t>40–80% reductions possible (depending on carp demography)</a:t>
            </a:r>
          </a:p>
          <a:p>
            <a:r>
              <a:rPr lang="en-AU" sz="3600" dirty="0">
                <a:solidFill>
                  <a:schemeClr val="accent5">
                    <a:lumMod val="75000"/>
                  </a:schemeClr>
                </a:solidFill>
                <a:latin typeface="+mj-lt"/>
                <a:ea typeface="ＭＳ Ｐゴシック" charset="-128"/>
              </a:rPr>
              <a:t>Initial major outbreaks followed by ongoing seasonal kills of mainly small carp</a:t>
            </a:r>
          </a:p>
          <a:p>
            <a:r>
              <a:rPr lang="en-AU" sz="3600" dirty="0">
                <a:solidFill>
                  <a:schemeClr val="accent5">
                    <a:lumMod val="75000"/>
                  </a:schemeClr>
                </a:solidFill>
                <a:latin typeface="+mj-lt"/>
                <a:ea typeface="ＭＳ Ｐゴシック" charset="-128"/>
              </a:rPr>
              <a:t>Suppression through “boom” cycles</a:t>
            </a:r>
          </a:p>
          <a:p>
            <a:r>
              <a:rPr lang="en-AU" sz="3600" dirty="0">
                <a:solidFill>
                  <a:schemeClr val="accent5">
                    <a:lumMod val="75000"/>
                  </a:schemeClr>
                </a:solidFill>
                <a:latin typeface="+mj-lt"/>
                <a:ea typeface="ＭＳ Ｐゴシック" charset="-128"/>
              </a:rPr>
              <a:t>“</a:t>
            </a:r>
            <a:r>
              <a:rPr lang="en-AU" sz="3600" dirty="0" err="1">
                <a:solidFill>
                  <a:schemeClr val="accent5">
                    <a:lumMod val="75000"/>
                  </a:schemeClr>
                </a:solidFill>
                <a:latin typeface="+mj-lt"/>
                <a:ea typeface="ＭＳ Ｐゴシック" charset="-128"/>
              </a:rPr>
              <a:t>Carpageddon</a:t>
            </a:r>
            <a:r>
              <a:rPr lang="en-AU" sz="3600" dirty="0">
                <a:solidFill>
                  <a:schemeClr val="accent5">
                    <a:lumMod val="75000"/>
                  </a:schemeClr>
                </a:solidFill>
                <a:latin typeface="+mj-lt"/>
                <a:ea typeface="ＭＳ Ｐゴシック" charset="-128"/>
              </a:rPr>
              <a:t>” unlikely, rather;</a:t>
            </a:r>
          </a:p>
          <a:p>
            <a:r>
              <a:rPr lang="en-AU" sz="3600" dirty="0">
                <a:solidFill>
                  <a:schemeClr val="accent5">
                    <a:lumMod val="75000"/>
                  </a:schemeClr>
                </a:solidFill>
                <a:latin typeface="+mj-lt"/>
                <a:ea typeface="ＭＳ Ｐゴシック" charset="-128"/>
              </a:rPr>
              <a:t>A concerted effort required to introduce the virus and initiate outbreaks in targeted carp populations:</a:t>
            </a:r>
          </a:p>
          <a:p>
            <a:r>
              <a:rPr lang="en-AU" sz="3600" dirty="0">
                <a:solidFill>
                  <a:schemeClr val="accent5">
                    <a:lumMod val="75000"/>
                  </a:schemeClr>
                </a:solidFill>
                <a:latin typeface="+mj-lt"/>
                <a:ea typeface="ＭＳ Ｐゴシック" charset="-128"/>
              </a:rPr>
              <a:t>WQ risks less than if virus were self-propagating, BUT</a:t>
            </a:r>
          </a:p>
          <a:p>
            <a:r>
              <a:rPr lang="en-AU" sz="3600" dirty="0">
                <a:solidFill>
                  <a:schemeClr val="accent5">
                    <a:lumMod val="75000"/>
                  </a:schemeClr>
                </a:solidFill>
                <a:latin typeface="+mj-lt"/>
                <a:ea typeface="ＭＳ Ｐゴシック" charset="-128"/>
              </a:rPr>
              <a:t>Considerable effort likely needed for broadscale rollout, and risk management will require similarly broadscale surveillance.</a:t>
            </a:r>
          </a:p>
          <a:p>
            <a:r>
              <a:rPr lang="en-AU" sz="3600" dirty="0">
                <a:solidFill>
                  <a:schemeClr val="accent5">
                    <a:lumMod val="75000"/>
                  </a:schemeClr>
                </a:solidFill>
                <a:latin typeface="+mj-lt"/>
                <a:ea typeface="ＭＳ Ｐゴシック" charset="-128"/>
              </a:rPr>
              <a:t>Broadscale WQ impacts unlikely, but could occur in some habitat types</a:t>
            </a:r>
          </a:p>
          <a:p>
            <a:pPr marL="0" indent="0">
              <a:buNone/>
            </a:pPr>
            <a:endParaRPr lang="en-AU" sz="3600" dirty="0">
              <a:solidFill>
                <a:schemeClr val="accent5">
                  <a:lumMod val="75000"/>
                </a:schemeClr>
              </a:solidFill>
              <a:latin typeface="+mj-lt"/>
              <a:ea typeface="ＭＳ Ｐゴシック" charset="-128"/>
            </a:endParaRPr>
          </a:p>
          <a:p>
            <a:pPr marL="0" indent="0">
              <a:buNone/>
            </a:pPr>
            <a:endParaRPr lang="en-AU" sz="3600" dirty="0">
              <a:solidFill>
                <a:schemeClr val="accent5">
                  <a:lumMod val="75000"/>
                </a:schemeClr>
              </a:solidFill>
              <a:latin typeface="+mj-lt"/>
              <a:ea typeface="ＭＳ Ｐゴシック" charset="-128"/>
            </a:endParaRPr>
          </a:p>
          <a:p>
            <a:pPr marL="0" indent="0">
              <a:buNone/>
            </a:pPr>
            <a:endParaRPr lang="en-AU" sz="3600" dirty="0">
              <a:solidFill>
                <a:schemeClr val="accent5">
                  <a:lumMod val="75000"/>
                </a:schemeClr>
              </a:solidFill>
              <a:latin typeface="+mj-lt"/>
              <a:ea typeface="ＭＳ Ｐゴシック" charset="-128"/>
            </a:endParaRPr>
          </a:p>
          <a:p>
            <a:endParaRPr lang="en-AU" sz="4400" dirty="0">
              <a:solidFill>
                <a:schemeClr val="accent5">
                  <a:lumMod val="75000"/>
                </a:schemeClr>
              </a:solidFill>
              <a:latin typeface="Arial" charset="0"/>
              <a:ea typeface="ＭＳ Ｐゴシック" charset="-128"/>
            </a:endParaRPr>
          </a:p>
          <a:p>
            <a:pPr marL="0" indent="0">
              <a:buNone/>
            </a:pPr>
            <a:endParaRPr lang="en-AU" sz="4400" dirty="0">
              <a:solidFill>
                <a:schemeClr val="accent5">
                  <a:lumMod val="75000"/>
                </a:schemeClr>
              </a:solidFill>
              <a:latin typeface="Arial" charset="0"/>
              <a:ea typeface="ＭＳ Ｐゴシック" charset="-128"/>
            </a:endParaRPr>
          </a:p>
          <a:p>
            <a:endParaRPr lang="en-AU" sz="3600" dirty="0">
              <a:solidFill>
                <a:schemeClr val="accent5">
                  <a:lumMod val="75000"/>
                </a:schemeClr>
              </a:solidFill>
              <a:latin typeface="Arial" charset="0"/>
              <a:ea typeface="ＭＳ Ｐゴシック" charset="-128"/>
            </a:endParaRPr>
          </a:p>
          <a:p>
            <a:endParaRPr lang="en-AU" sz="2000" dirty="0">
              <a:solidFill>
                <a:schemeClr val="accent5">
                  <a:lumMod val="75000"/>
                </a:schemeClr>
              </a:solidFill>
              <a:latin typeface="Arial" panose="020B0604020202020204" pitchFamily="34" charset="0"/>
              <a:ea typeface="Times New Roman" panose="02020603050405020304" pitchFamily="18" charset="0"/>
            </a:endParaRPr>
          </a:p>
          <a:p>
            <a:endParaRPr lang="en-AU" dirty="0">
              <a:solidFill>
                <a:schemeClr val="accent5">
                  <a:lumMod val="75000"/>
                </a:schemeClr>
              </a:solidFill>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452410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b="45246"/>
          <a:stretch/>
        </p:blipFill>
        <p:spPr>
          <a:xfrm>
            <a:off x="-1" y="1052737"/>
            <a:ext cx="12181932" cy="5805264"/>
          </a:xfrm>
          <a:prstGeom prst="rect">
            <a:avLst/>
          </a:prstGeom>
        </p:spPr>
      </p:pic>
      <p:sp>
        <p:nvSpPr>
          <p:cNvPr id="9" name="Title 1"/>
          <p:cNvSpPr>
            <a:spLocks noGrp="1"/>
          </p:cNvSpPr>
          <p:nvPr>
            <p:ph type="title"/>
          </p:nvPr>
        </p:nvSpPr>
        <p:spPr>
          <a:xfrm>
            <a:off x="467544" y="0"/>
            <a:ext cx="11300386" cy="1052736"/>
          </a:xfrm>
        </p:spPr>
        <p:txBody>
          <a:bodyPr>
            <a:normAutofit/>
          </a:bodyPr>
          <a:lstStyle/>
          <a:p>
            <a:pPr algn="ctr"/>
            <a:r>
              <a:rPr lang="en-US" sz="4000" b="1" dirty="0">
                <a:solidFill>
                  <a:schemeClr val="accent5">
                    <a:lumMod val="75000"/>
                  </a:schemeClr>
                </a:solidFill>
                <a:latin typeface="Arial" panose="020B0604020202020204" pitchFamily="34" charset="0"/>
                <a:cs typeface="Arial" panose="020B0604020202020204" pitchFamily="34" charset="0"/>
              </a:rPr>
              <a:t>Key science (selected): epidemiology</a:t>
            </a:r>
            <a:endParaRPr lang="en-AU" sz="4000" b="1" dirty="0">
              <a:solidFill>
                <a:schemeClr val="accent5">
                  <a:lumMod val="75000"/>
                </a:schemeClr>
              </a:solidFill>
              <a:latin typeface="Arial" panose="020B0604020202020204" pitchFamily="34" charset="0"/>
              <a:cs typeface="Arial" panose="020B0604020202020204" pitchFamily="34" charset="0"/>
            </a:endParaRPr>
          </a:p>
        </p:txBody>
      </p:sp>
      <p:sp>
        <p:nvSpPr>
          <p:cNvPr id="10" name="Content Placeholder 5"/>
          <p:cNvSpPr>
            <a:spLocks noGrp="1"/>
          </p:cNvSpPr>
          <p:nvPr>
            <p:ph idx="1"/>
          </p:nvPr>
        </p:nvSpPr>
        <p:spPr>
          <a:xfrm>
            <a:off x="808282" y="1052737"/>
            <a:ext cx="10959648" cy="5292350"/>
          </a:xfrm>
        </p:spPr>
        <p:txBody>
          <a:bodyPr>
            <a:normAutofit/>
          </a:bodyPr>
          <a:lstStyle/>
          <a:p>
            <a:pPr marL="0" indent="0">
              <a:buNone/>
            </a:pPr>
            <a:r>
              <a:rPr lang="en-AU" dirty="0">
                <a:solidFill>
                  <a:schemeClr val="accent5">
                    <a:lumMod val="75000"/>
                  </a:schemeClr>
                </a:solidFill>
                <a:latin typeface="+mj-lt"/>
                <a:ea typeface="ＭＳ Ｐゴシック" charset="-128"/>
              </a:rPr>
              <a:t>Primary factors regulating disease outbreaks and carp suppression: water temperature, physical contact, latency and recrudescence.</a:t>
            </a:r>
            <a:endParaRPr lang="en-AU" sz="2800" dirty="0">
              <a:solidFill>
                <a:schemeClr val="accent5">
                  <a:lumMod val="75000"/>
                </a:schemeClr>
              </a:solidFill>
              <a:latin typeface="+mj-lt"/>
              <a:ea typeface="ＭＳ Ｐゴシック" charset="-128"/>
            </a:endParaRPr>
          </a:p>
          <a:p>
            <a:pPr marL="0" indent="0">
              <a:buNone/>
            </a:pPr>
            <a:endParaRPr lang="en-AU" sz="2800" dirty="0">
              <a:latin typeface="Arial" panose="020B0604020202020204" pitchFamily="34" charset="0"/>
              <a:ea typeface="Times New Roman" panose="02020603050405020304" pitchFamily="18" charset="0"/>
            </a:endParaRPr>
          </a:p>
        </p:txBody>
      </p:sp>
      <p:sp>
        <p:nvSpPr>
          <p:cNvPr id="6" name="Content Placeholder 5"/>
          <p:cNvSpPr txBox="1">
            <a:spLocks/>
          </p:cNvSpPr>
          <p:nvPr/>
        </p:nvSpPr>
        <p:spPr>
          <a:xfrm>
            <a:off x="564444" y="1672951"/>
            <a:ext cx="11355886" cy="48245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panose="020B0604020202020204" pitchFamily="34" charset="0"/>
              <a:buChar char="•"/>
            </a:pPr>
            <a:endParaRPr lang="en-AU" sz="3600" dirty="0">
              <a:solidFill>
                <a:schemeClr val="accent5">
                  <a:lumMod val="75000"/>
                </a:schemeClr>
              </a:solidFill>
              <a:latin typeface="+mj-lt"/>
              <a:ea typeface="ＭＳ Ｐゴシック" charset="-128"/>
            </a:endParaRPr>
          </a:p>
          <a:p>
            <a:pPr>
              <a:buFont typeface="Arial" panose="020B0604020202020204" pitchFamily="34" charset="0"/>
              <a:buChar char="•"/>
            </a:pPr>
            <a:endParaRPr lang="en-AU" sz="3600" dirty="0">
              <a:solidFill>
                <a:schemeClr val="accent5">
                  <a:lumMod val="75000"/>
                </a:schemeClr>
              </a:solidFill>
              <a:latin typeface="+mj-lt"/>
              <a:ea typeface="ＭＳ Ｐゴシック" charset="-128"/>
            </a:endParaRPr>
          </a:p>
          <a:p>
            <a:pPr>
              <a:buFont typeface="Arial" panose="020B0604020202020204" pitchFamily="34" charset="0"/>
              <a:buChar char="•"/>
            </a:pPr>
            <a:endParaRPr lang="en-AU" sz="3600" dirty="0">
              <a:solidFill>
                <a:schemeClr val="accent5">
                  <a:lumMod val="75000"/>
                </a:schemeClr>
              </a:solidFill>
              <a:latin typeface="+mj-lt"/>
              <a:ea typeface="ＭＳ Ｐゴシック" charset="-128"/>
            </a:endParaRPr>
          </a:p>
          <a:p>
            <a:endParaRPr lang="en-AU" sz="4400" dirty="0">
              <a:solidFill>
                <a:schemeClr val="accent5">
                  <a:lumMod val="75000"/>
                </a:schemeClr>
              </a:solidFill>
              <a:latin typeface="Arial" charset="0"/>
              <a:ea typeface="ＭＳ Ｐゴシック" charset="-128"/>
            </a:endParaRPr>
          </a:p>
          <a:p>
            <a:pPr marL="0" indent="0">
              <a:buNone/>
            </a:pPr>
            <a:endParaRPr lang="en-AU" sz="4400" dirty="0">
              <a:solidFill>
                <a:schemeClr val="accent5">
                  <a:lumMod val="75000"/>
                </a:schemeClr>
              </a:solidFill>
              <a:latin typeface="Arial" charset="0"/>
              <a:ea typeface="ＭＳ Ｐゴシック" charset="-128"/>
            </a:endParaRPr>
          </a:p>
          <a:p>
            <a:endParaRPr lang="en-AU" sz="3600" dirty="0">
              <a:solidFill>
                <a:schemeClr val="accent5">
                  <a:lumMod val="75000"/>
                </a:schemeClr>
              </a:solidFill>
              <a:latin typeface="Arial" charset="0"/>
              <a:ea typeface="ＭＳ Ｐゴシック" charset="-128"/>
            </a:endParaRPr>
          </a:p>
          <a:p>
            <a:endParaRPr lang="en-AU" sz="2000" dirty="0">
              <a:solidFill>
                <a:schemeClr val="accent5">
                  <a:lumMod val="75000"/>
                </a:schemeClr>
              </a:solidFill>
              <a:latin typeface="Arial" panose="020B0604020202020204" pitchFamily="34" charset="0"/>
              <a:ea typeface="Times New Roman" panose="02020603050405020304" pitchFamily="18" charset="0"/>
            </a:endParaRPr>
          </a:p>
          <a:p>
            <a:endParaRPr lang="en-AU" dirty="0">
              <a:solidFill>
                <a:schemeClr val="accent5">
                  <a:lumMod val="75000"/>
                </a:schemeClr>
              </a:solidFill>
              <a:latin typeface="Arial" panose="020B0604020202020204" pitchFamily="34" charset="0"/>
              <a:ea typeface="Times New Roman" panose="02020603050405020304" pitchFamily="18" charset="0"/>
            </a:endParaRPr>
          </a:p>
        </p:txBody>
      </p:sp>
      <p:pic>
        <p:nvPicPr>
          <p:cNvPr id="3" name="Picture 2">
            <a:extLst>
              <a:ext uri="{FF2B5EF4-FFF2-40B4-BE49-F238E27FC236}">
                <a16:creationId xmlns:a16="http://schemas.microsoft.com/office/drawing/2014/main" id="{35333492-7C36-1652-9F33-1DD6FE028017}"/>
              </a:ext>
            </a:extLst>
          </p:cNvPr>
          <p:cNvPicPr>
            <a:picLocks noChangeAspect="1"/>
          </p:cNvPicPr>
          <p:nvPr/>
        </p:nvPicPr>
        <p:blipFill>
          <a:blip r:embed="rId4"/>
          <a:stretch>
            <a:fillRect/>
          </a:stretch>
        </p:blipFill>
        <p:spPr>
          <a:xfrm>
            <a:off x="605486" y="1972395"/>
            <a:ext cx="6638925" cy="4705350"/>
          </a:xfrm>
          <a:prstGeom prst="rect">
            <a:avLst/>
          </a:prstGeom>
        </p:spPr>
      </p:pic>
      <p:pic>
        <p:nvPicPr>
          <p:cNvPr id="4" name="Picture 3">
            <a:extLst>
              <a:ext uri="{FF2B5EF4-FFF2-40B4-BE49-F238E27FC236}">
                <a16:creationId xmlns:a16="http://schemas.microsoft.com/office/drawing/2014/main" id="{179106FA-DE2D-B89D-CA31-9C004EFCD7E8}"/>
              </a:ext>
            </a:extLst>
          </p:cNvPr>
          <p:cNvPicPr>
            <a:picLocks noChangeAspect="1"/>
          </p:cNvPicPr>
          <p:nvPr/>
        </p:nvPicPr>
        <p:blipFill>
          <a:blip r:embed="rId5"/>
          <a:stretch>
            <a:fillRect/>
          </a:stretch>
        </p:blipFill>
        <p:spPr>
          <a:xfrm>
            <a:off x="7244411" y="1972395"/>
            <a:ext cx="4347200" cy="4705350"/>
          </a:xfrm>
          <a:prstGeom prst="rect">
            <a:avLst/>
          </a:prstGeom>
        </p:spPr>
      </p:pic>
    </p:spTree>
    <p:extLst>
      <p:ext uri="{BB962C8B-B14F-4D97-AF65-F5344CB8AC3E}">
        <p14:creationId xmlns:p14="http://schemas.microsoft.com/office/powerpoint/2010/main" val="3849821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b="45246"/>
          <a:stretch/>
        </p:blipFill>
        <p:spPr>
          <a:xfrm>
            <a:off x="-1" y="1052737"/>
            <a:ext cx="12181932" cy="5805263"/>
          </a:xfrm>
          <a:prstGeom prst="rect">
            <a:avLst/>
          </a:prstGeom>
        </p:spPr>
      </p:pic>
      <p:sp>
        <p:nvSpPr>
          <p:cNvPr id="9" name="Title 1"/>
          <p:cNvSpPr>
            <a:spLocks noGrp="1"/>
          </p:cNvSpPr>
          <p:nvPr>
            <p:ph type="title"/>
          </p:nvPr>
        </p:nvSpPr>
        <p:spPr>
          <a:xfrm>
            <a:off x="467544" y="0"/>
            <a:ext cx="11300386" cy="1052736"/>
          </a:xfrm>
        </p:spPr>
        <p:txBody>
          <a:bodyPr>
            <a:normAutofit/>
          </a:bodyPr>
          <a:lstStyle/>
          <a:p>
            <a:pPr algn="ctr"/>
            <a:r>
              <a:rPr lang="en-US" sz="4000" b="1" dirty="0">
                <a:solidFill>
                  <a:schemeClr val="accent5">
                    <a:lumMod val="75000"/>
                  </a:schemeClr>
                </a:solidFill>
                <a:latin typeface="Arial" panose="020B0604020202020204" pitchFamily="34" charset="0"/>
                <a:cs typeface="Arial" panose="020B0604020202020204" pitchFamily="34" charset="0"/>
              </a:rPr>
              <a:t>Key science (selected): water quality</a:t>
            </a:r>
            <a:endParaRPr lang="en-AU" sz="4000" b="1" dirty="0">
              <a:solidFill>
                <a:schemeClr val="accent5">
                  <a:lumMod val="75000"/>
                </a:schemeClr>
              </a:solidFill>
              <a:latin typeface="Arial" panose="020B0604020202020204" pitchFamily="34" charset="0"/>
              <a:cs typeface="Arial" panose="020B0604020202020204" pitchFamily="34" charset="0"/>
            </a:endParaRPr>
          </a:p>
        </p:txBody>
      </p:sp>
      <p:sp>
        <p:nvSpPr>
          <p:cNvPr id="10" name="Content Placeholder 5"/>
          <p:cNvSpPr>
            <a:spLocks noGrp="1"/>
          </p:cNvSpPr>
          <p:nvPr>
            <p:ph idx="1"/>
          </p:nvPr>
        </p:nvSpPr>
        <p:spPr>
          <a:xfrm>
            <a:off x="808282" y="1052737"/>
            <a:ext cx="10959648" cy="5292350"/>
          </a:xfrm>
        </p:spPr>
        <p:txBody>
          <a:bodyPr>
            <a:normAutofit/>
          </a:bodyPr>
          <a:lstStyle/>
          <a:p>
            <a:pPr marL="0" indent="0">
              <a:buNone/>
            </a:pPr>
            <a:r>
              <a:rPr lang="en-AU" dirty="0">
                <a:solidFill>
                  <a:schemeClr val="accent5">
                    <a:lumMod val="75000"/>
                  </a:schemeClr>
                </a:solidFill>
                <a:latin typeface="Arial" panose="020B0604020202020204" pitchFamily="34" charset="0"/>
                <a:ea typeface="ＭＳ Ｐゴシック" charset="-128"/>
              </a:rPr>
              <a:t>Modelling to understand impacts of decaying carp on dissolved oxygen dynamics and risk of cyanobacterial blooms</a:t>
            </a:r>
          </a:p>
          <a:p>
            <a:pPr marL="0" indent="0">
              <a:buNone/>
            </a:pPr>
            <a:r>
              <a:rPr lang="en-AU" sz="2800" dirty="0">
                <a:solidFill>
                  <a:schemeClr val="accent5">
                    <a:lumMod val="75000"/>
                  </a:schemeClr>
                </a:solidFill>
                <a:latin typeface="Arial" panose="020B0604020202020204" pitchFamily="34" charset="0"/>
                <a:ea typeface="ＭＳ Ｐゴシック" charset="-128"/>
              </a:rPr>
              <a:t>Assessed</a:t>
            </a:r>
            <a:r>
              <a:rPr lang="en-AU" dirty="0">
                <a:solidFill>
                  <a:schemeClr val="accent5">
                    <a:lumMod val="75000"/>
                  </a:schemeClr>
                </a:solidFill>
                <a:latin typeface="Arial" panose="020B0604020202020204" pitchFamily="34" charset="0"/>
                <a:ea typeface="ＭＳ Ｐゴシック" charset="-128"/>
              </a:rPr>
              <a:t> impacts across various dead carp loadings</a:t>
            </a:r>
          </a:p>
          <a:p>
            <a:pPr marL="0" indent="0">
              <a:buNone/>
            </a:pPr>
            <a:r>
              <a:rPr lang="en-AU" sz="2800" dirty="0">
                <a:solidFill>
                  <a:schemeClr val="accent5">
                    <a:lumMod val="75000"/>
                  </a:schemeClr>
                </a:solidFill>
                <a:latin typeface="Arial" panose="020B0604020202020204" pitchFamily="34" charset="0"/>
                <a:ea typeface="ＭＳ Ｐゴシック" charset="-128"/>
              </a:rPr>
              <a:t>Flow and aeration are the two factors that mitigate risk</a:t>
            </a:r>
            <a:r>
              <a:rPr lang="en-AU" dirty="0">
                <a:solidFill>
                  <a:schemeClr val="accent5">
                    <a:lumMod val="75000"/>
                  </a:schemeClr>
                </a:solidFill>
                <a:latin typeface="Arial" panose="020B0604020202020204" pitchFamily="34" charset="0"/>
                <a:ea typeface="ＭＳ Ｐゴシック" charset="-128"/>
              </a:rPr>
              <a:t>—off-channel habitats present highest risk</a:t>
            </a:r>
          </a:p>
          <a:p>
            <a:pPr marL="0" indent="0">
              <a:buNone/>
            </a:pPr>
            <a:endParaRPr lang="en-AU" sz="2800" dirty="0">
              <a:latin typeface="Arial" panose="020B0604020202020204" pitchFamily="34" charset="0"/>
              <a:ea typeface="Times New Roman" panose="02020603050405020304" pitchFamily="18" charset="0"/>
            </a:endParaRPr>
          </a:p>
          <a:p>
            <a:pPr marL="0" indent="0">
              <a:buNone/>
            </a:pPr>
            <a:endParaRPr lang="en-AU" sz="2800" dirty="0">
              <a:latin typeface="Arial" panose="020B0604020202020204" pitchFamily="34" charset="0"/>
              <a:ea typeface="Times New Roman" panose="02020603050405020304" pitchFamily="18" charset="0"/>
            </a:endParaRPr>
          </a:p>
        </p:txBody>
      </p:sp>
      <p:sp>
        <p:nvSpPr>
          <p:cNvPr id="6" name="Content Placeholder 5"/>
          <p:cNvSpPr txBox="1">
            <a:spLocks/>
          </p:cNvSpPr>
          <p:nvPr/>
        </p:nvSpPr>
        <p:spPr>
          <a:xfrm>
            <a:off x="564444" y="1672951"/>
            <a:ext cx="11355886" cy="48245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panose="020B0604020202020204" pitchFamily="34" charset="0"/>
              <a:buChar char="•"/>
            </a:pPr>
            <a:endParaRPr lang="en-AU" sz="3600" dirty="0">
              <a:solidFill>
                <a:schemeClr val="accent5">
                  <a:lumMod val="75000"/>
                </a:schemeClr>
              </a:solidFill>
              <a:latin typeface="+mj-lt"/>
              <a:ea typeface="ＭＳ Ｐゴシック" charset="-128"/>
            </a:endParaRPr>
          </a:p>
          <a:p>
            <a:pPr>
              <a:buFont typeface="Arial" panose="020B0604020202020204" pitchFamily="34" charset="0"/>
              <a:buChar char="•"/>
            </a:pPr>
            <a:endParaRPr lang="en-AU" sz="3600" dirty="0">
              <a:solidFill>
                <a:schemeClr val="accent5">
                  <a:lumMod val="75000"/>
                </a:schemeClr>
              </a:solidFill>
              <a:latin typeface="+mj-lt"/>
              <a:ea typeface="ＭＳ Ｐゴシック" charset="-128"/>
            </a:endParaRPr>
          </a:p>
          <a:p>
            <a:pPr>
              <a:buFont typeface="Arial" panose="020B0604020202020204" pitchFamily="34" charset="0"/>
              <a:buChar char="•"/>
            </a:pPr>
            <a:endParaRPr lang="en-AU" sz="3600" dirty="0">
              <a:solidFill>
                <a:schemeClr val="accent5">
                  <a:lumMod val="75000"/>
                </a:schemeClr>
              </a:solidFill>
              <a:latin typeface="+mj-lt"/>
              <a:ea typeface="ＭＳ Ｐゴシック" charset="-128"/>
            </a:endParaRPr>
          </a:p>
          <a:p>
            <a:endParaRPr lang="en-AU" sz="4400" dirty="0">
              <a:solidFill>
                <a:schemeClr val="accent5">
                  <a:lumMod val="75000"/>
                </a:schemeClr>
              </a:solidFill>
              <a:latin typeface="Arial" charset="0"/>
              <a:ea typeface="ＭＳ Ｐゴシック" charset="-128"/>
            </a:endParaRPr>
          </a:p>
          <a:p>
            <a:pPr marL="0" indent="0">
              <a:buNone/>
            </a:pPr>
            <a:endParaRPr lang="en-AU" sz="4400" dirty="0">
              <a:solidFill>
                <a:schemeClr val="accent5">
                  <a:lumMod val="75000"/>
                </a:schemeClr>
              </a:solidFill>
              <a:latin typeface="Arial" charset="0"/>
              <a:ea typeface="ＭＳ Ｐゴシック" charset="-128"/>
            </a:endParaRPr>
          </a:p>
          <a:p>
            <a:endParaRPr lang="en-AU" sz="3600" dirty="0">
              <a:solidFill>
                <a:schemeClr val="accent5">
                  <a:lumMod val="75000"/>
                </a:schemeClr>
              </a:solidFill>
              <a:latin typeface="Arial" charset="0"/>
              <a:ea typeface="ＭＳ Ｐゴシック" charset="-128"/>
            </a:endParaRPr>
          </a:p>
          <a:p>
            <a:endParaRPr lang="en-AU" sz="2000" dirty="0">
              <a:solidFill>
                <a:schemeClr val="accent5">
                  <a:lumMod val="75000"/>
                </a:schemeClr>
              </a:solidFill>
              <a:latin typeface="Arial" panose="020B0604020202020204" pitchFamily="34" charset="0"/>
              <a:ea typeface="Times New Roman" panose="02020603050405020304" pitchFamily="18" charset="0"/>
            </a:endParaRPr>
          </a:p>
          <a:p>
            <a:endParaRPr lang="en-AU" dirty="0">
              <a:solidFill>
                <a:schemeClr val="accent5">
                  <a:lumMod val="75000"/>
                </a:schemeClr>
              </a:solidFill>
              <a:latin typeface="Arial" panose="020B0604020202020204" pitchFamily="34" charset="0"/>
              <a:ea typeface="Times New Roman" panose="02020603050405020304" pitchFamily="18" charset="0"/>
            </a:endParaRPr>
          </a:p>
        </p:txBody>
      </p:sp>
      <p:pic>
        <p:nvPicPr>
          <p:cNvPr id="5" name="Picture 4">
            <a:extLst>
              <a:ext uri="{FF2B5EF4-FFF2-40B4-BE49-F238E27FC236}">
                <a16:creationId xmlns:a16="http://schemas.microsoft.com/office/drawing/2014/main" id="{51594FBD-E0BA-E300-8F21-F6D963D007BF}"/>
              </a:ext>
            </a:extLst>
          </p:cNvPr>
          <p:cNvPicPr>
            <a:picLocks noChangeAspect="1"/>
          </p:cNvPicPr>
          <p:nvPr/>
        </p:nvPicPr>
        <p:blipFill>
          <a:blip r:embed="rId4"/>
          <a:stretch>
            <a:fillRect/>
          </a:stretch>
        </p:blipFill>
        <p:spPr>
          <a:xfrm>
            <a:off x="1619949" y="3885678"/>
            <a:ext cx="8308630" cy="2913683"/>
          </a:xfrm>
          <a:prstGeom prst="rect">
            <a:avLst/>
          </a:prstGeom>
        </p:spPr>
      </p:pic>
    </p:spTree>
    <p:extLst>
      <p:ext uri="{BB962C8B-B14F-4D97-AF65-F5344CB8AC3E}">
        <p14:creationId xmlns:p14="http://schemas.microsoft.com/office/powerpoint/2010/main" val="1398101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b="45246"/>
          <a:stretch/>
        </p:blipFill>
        <p:spPr>
          <a:xfrm>
            <a:off x="-1" y="1052737"/>
            <a:ext cx="12181932" cy="5805264"/>
          </a:xfrm>
          <a:prstGeom prst="rect">
            <a:avLst/>
          </a:prstGeom>
        </p:spPr>
      </p:pic>
      <p:sp>
        <p:nvSpPr>
          <p:cNvPr id="9" name="Title 1"/>
          <p:cNvSpPr>
            <a:spLocks noGrp="1"/>
          </p:cNvSpPr>
          <p:nvPr>
            <p:ph type="title"/>
          </p:nvPr>
        </p:nvSpPr>
        <p:spPr>
          <a:xfrm>
            <a:off x="467544" y="0"/>
            <a:ext cx="11300386" cy="1052736"/>
          </a:xfrm>
        </p:spPr>
        <p:txBody>
          <a:bodyPr>
            <a:normAutofit/>
          </a:bodyPr>
          <a:lstStyle/>
          <a:p>
            <a:pPr algn="ctr"/>
            <a:r>
              <a:rPr lang="en-US" sz="4000" b="1" dirty="0">
                <a:solidFill>
                  <a:schemeClr val="accent5">
                    <a:lumMod val="75000"/>
                  </a:schemeClr>
                </a:solidFill>
                <a:latin typeface="Arial" panose="020B0604020202020204" pitchFamily="34" charset="0"/>
                <a:cs typeface="Arial" panose="020B0604020202020204" pitchFamily="34" charset="0"/>
              </a:rPr>
              <a:t>Non-target species (NTS) susceptibility</a:t>
            </a:r>
            <a:endParaRPr lang="en-AU" sz="4000" b="1" dirty="0">
              <a:solidFill>
                <a:schemeClr val="accent5">
                  <a:lumMod val="75000"/>
                </a:schemeClr>
              </a:solidFill>
              <a:latin typeface="Arial" panose="020B0604020202020204" pitchFamily="34" charset="0"/>
              <a:cs typeface="Arial" panose="020B0604020202020204" pitchFamily="34" charset="0"/>
            </a:endParaRPr>
          </a:p>
        </p:txBody>
      </p:sp>
      <p:sp>
        <p:nvSpPr>
          <p:cNvPr id="10" name="Content Placeholder 5"/>
          <p:cNvSpPr>
            <a:spLocks noGrp="1"/>
          </p:cNvSpPr>
          <p:nvPr>
            <p:ph idx="1"/>
          </p:nvPr>
        </p:nvSpPr>
        <p:spPr>
          <a:xfrm>
            <a:off x="808282" y="1052737"/>
            <a:ext cx="10959648" cy="5292350"/>
          </a:xfrm>
        </p:spPr>
        <p:txBody>
          <a:bodyPr>
            <a:normAutofit/>
          </a:bodyPr>
          <a:lstStyle/>
          <a:p>
            <a:r>
              <a:rPr lang="en-AU" dirty="0">
                <a:solidFill>
                  <a:schemeClr val="accent5">
                    <a:lumMod val="75000"/>
                  </a:schemeClr>
                </a:solidFill>
                <a:latin typeface="+mj-lt"/>
                <a:ea typeface="ＭＳ Ｐゴシック" charset="-128"/>
              </a:rPr>
              <a:t>OIE </a:t>
            </a:r>
            <a:r>
              <a:rPr lang="en-AU" i="1" dirty="0">
                <a:solidFill>
                  <a:schemeClr val="accent5">
                    <a:lumMod val="75000"/>
                  </a:schemeClr>
                </a:solidFill>
                <a:latin typeface="+mj-lt"/>
                <a:ea typeface="ＭＳ Ｐゴシック" charset="-128"/>
              </a:rPr>
              <a:t>Manual of Diagnostic Tests for Aquatic Animals </a:t>
            </a:r>
            <a:r>
              <a:rPr lang="en-AU" dirty="0">
                <a:solidFill>
                  <a:schemeClr val="accent5">
                    <a:lumMod val="75000"/>
                  </a:schemeClr>
                </a:solidFill>
                <a:latin typeface="+mj-lt"/>
                <a:ea typeface="ＭＳ Ｐゴシック" charset="-128"/>
              </a:rPr>
              <a:t>lists carp and carp hybrids as the only species fulfilling its criteria as susceptible to CyHV-3 infection, but notes detection of genomic DNA in several other freshwater fishes and invertebrates</a:t>
            </a:r>
          </a:p>
          <a:p>
            <a:r>
              <a:rPr lang="en-AU" sz="2800" dirty="0">
                <a:solidFill>
                  <a:schemeClr val="accent5">
                    <a:lumMod val="75000"/>
                  </a:schemeClr>
                </a:solidFill>
                <a:latin typeface="+mj-lt"/>
                <a:ea typeface="ＭＳ Ｐゴシック" charset="-128"/>
              </a:rPr>
              <a:t>An area of public concern</a:t>
            </a:r>
          </a:p>
          <a:p>
            <a:r>
              <a:rPr lang="en-AU" dirty="0">
                <a:solidFill>
                  <a:schemeClr val="accent5">
                    <a:lumMod val="75000"/>
                  </a:schemeClr>
                </a:solidFill>
                <a:latin typeface="+mj-lt"/>
                <a:ea typeface="ＭＳ Ｐゴシック" charset="-128"/>
              </a:rPr>
              <a:t>Trial results considered inconclusive by carp SAG and </a:t>
            </a:r>
            <a:r>
              <a:rPr lang="en-AU" dirty="0" err="1">
                <a:solidFill>
                  <a:schemeClr val="accent5">
                    <a:lumMod val="75000"/>
                  </a:schemeClr>
                </a:solidFill>
                <a:latin typeface="+mj-lt"/>
                <a:ea typeface="ＭＳ Ｐゴシック" charset="-128"/>
              </a:rPr>
              <a:t>C’wealth</a:t>
            </a:r>
            <a:r>
              <a:rPr lang="en-AU" dirty="0">
                <a:solidFill>
                  <a:schemeClr val="accent5">
                    <a:lumMod val="75000"/>
                  </a:schemeClr>
                </a:solidFill>
                <a:latin typeface="+mj-lt"/>
                <a:ea typeface="ＭＳ Ｐゴシック" charset="-128"/>
              </a:rPr>
              <a:t> regulators—additional research being conducted under the Carp Biological Control Program (CBCP)</a:t>
            </a:r>
          </a:p>
          <a:p>
            <a:endParaRPr lang="en-AU" sz="2800" dirty="0">
              <a:solidFill>
                <a:schemeClr val="accent5">
                  <a:lumMod val="75000"/>
                </a:schemeClr>
              </a:solidFill>
              <a:latin typeface="+mj-lt"/>
              <a:ea typeface="ＭＳ Ｐゴシック" charset="-128"/>
            </a:endParaRPr>
          </a:p>
          <a:p>
            <a:pPr marL="0" indent="0">
              <a:buNone/>
            </a:pPr>
            <a:endParaRPr lang="en-AU" sz="2800" dirty="0">
              <a:latin typeface="Arial" panose="020B0604020202020204" pitchFamily="34" charset="0"/>
              <a:ea typeface="Times New Roman" panose="02020603050405020304" pitchFamily="18" charset="0"/>
            </a:endParaRPr>
          </a:p>
        </p:txBody>
      </p:sp>
      <p:sp>
        <p:nvSpPr>
          <p:cNvPr id="6" name="Content Placeholder 5"/>
          <p:cNvSpPr txBox="1">
            <a:spLocks/>
          </p:cNvSpPr>
          <p:nvPr/>
        </p:nvSpPr>
        <p:spPr>
          <a:xfrm>
            <a:off x="564444" y="1672951"/>
            <a:ext cx="11355886" cy="48245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panose="020B0604020202020204" pitchFamily="34" charset="0"/>
              <a:buChar char="•"/>
            </a:pPr>
            <a:endParaRPr lang="en-AU" sz="3600" dirty="0">
              <a:solidFill>
                <a:schemeClr val="accent5">
                  <a:lumMod val="75000"/>
                </a:schemeClr>
              </a:solidFill>
              <a:latin typeface="+mj-lt"/>
              <a:ea typeface="ＭＳ Ｐゴシック" charset="-128"/>
            </a:endParaRPr>
          </a:p>
          <a:p>
            <a:pPr>
              <a:buFont typeface="Arial" panose="020B0604020202020204" pitchFamily="34" charset="0"/>
              <a:buChar char="•"/>
            </a:pPr>
            <a:endParaRPr lang="en-AU" sz="3600" dirty="0">
              <a:solidFill>
                <a:schemeClr val="accent5">
                  <a:lumMod val="75000"/>
                </a:schemeClr>
              </a:solidFill>
              <a:latin typeface="+mj-lt"/>
              <a:ea typeface="ＭＳ Ｐゴシック" charset="-128"/>
            </a:endParaRPr>
          </a:p>
          <a:p>
            <a:pPr>
              <a:buFont typeface="Arial" panose="020B0604020202020204" pitchFamily="34" charset="0"/>
              <a:buChar char="•"/>
            </a:pPr>
            <a:endParaRPr lang="en-AU" sz="3600" dirty="0">
              <a:solidFill>
                <a:schemeClr val="accent5">
                  <a:lumMod val="75000"/>
                </a:schemeClr>
              </a:solidFill>
              <a:latin typeface="+mj-lt"/>
              <a:ea typeface="ＭＳ Ｐゴシック" charset="-128"/>
            </a:endParaRPr>
          </a:p>
          <a:p>
            <a:endParaRPr lang="en-AU" sz="4400" dirty="0">
              <a:solidFill>
                <a:schemeClr val="accent5">
                  <a:lumMod val="75000"/>
                </a:schemeClr>
              </a:solidFill>
              <a:latin typeface="Arial" charset="0"/>
              <a:ea typeface="ＭＳ Ｐゴシック" charset="-128"/>
            </a:endParaRPr>
          </a:p>
          <a:p>
            <a:pPr marL="0" indent="0">
              <a:buNone/>
            </a:pPr>
            <a:endParaRPr lang="en-AU" sz="4400" dirty="0">
              <a:solidFill>
                <a:schemeClr val="accent5">
                  <a:lumMod val="75000"/>
                </a:schemeClr>
              </a:solidFill>
              <a:latin typeface="Arial" charset="0"/>
              <a:ea typeface="ＭＳ Ｐゴシック" charset="-128"/>
            </a:endParaRPr>
          </a:p>
          <a:p>
            <a:endParaRPr lang="en-AU" sz="3600" dirty="0">
              <a:solidFill>
                <a:schemeClr val="accent5">
                  <a:lumMod val="75000"/>
                </a:schemeClr>
              </a:solidFill>
              <a:latin typeface="Arial" charset="0"/>
              <a:ea typeface="ＭＳ Ｐゴシック" charset="-128"/>
            </a:endParaRPr>
          </a:p>
          <a:p>
            <a:endParaRPr lang="en-AU" sz="2000" dirty="0">
              <a:solidFill>
                <a:schemeClr val="accent5">
                  <a:lumMod val="75000"/>
                </a:schemeClr>
              </a:solidFill>
              <a:latin typeface="Arial" panose="020B0604020202020204" pitchFamily="34" charset="0"/>
              <a:ea typeface="Times New Roman" panose="02020603050405020304" pitchFamily="18" charset="0"/>
            </a:endParaRPr>
          </a:p>
          <a:p>
            <a:endParaRPr lang="en-AU" dirty="0">
              <a:solidFill>
                <a:schemeClr val="accent5">
                  <a:lumMod val="75000"/>
                </a:schemeClr>
              </a:solidFill>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6568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b="45246"/>
          <a:stretch/>
        </p:blipFill>
        <p:spPr>
          <a:xfrm>
            <a:off x="-1" y="1052737"/>
            <a:ext cx="12181932" cy="5805264"/>
          </a:xfrm>
          <a:prstGeom prst="rect">
            <a:avLst/>
          </a:prstGeom>
        </p:spPr>
      </p:pic>
      <p:sp>
        <p:nvSpPr>
          <p:cNvPr id="9" name="Title 1"/>
          <p:cNvSpPr>
            <a:spLocks noGrp="1"/>
          </p:cNvSpPr>
          <p:nvPr>
            <p:ph type="title"/>
          </p:nvPr>
        </p:nvSpPr>
        <p:spPr>
          <a:xfrm>
            <a:off x="467544" y="0"/>
            <a:ext cx="11300386" cy="1052736"/>
          </a:xfrm>
        </p:spPr>
        <p:txBody>
          <a:bodyPr>
            <a:normAutofit/>
          </a:bodyPr>
          <a:lstStyle/>
          <a:p>
            <a:pPr algn="ctr"/>
            <a:r>
              <a:rPr lang="en-US" sz="4000" b="1" dirty="0">
                <a:solidFill>
                  <a:schemeClr val="accent5">
                    <a:lumMod val="75000"/>
                  </a:schemeClr>
                </a:solidFill>
                <a:latin typeface="Arial" panose="020B0604020202020204" pitchFamily="34" charset="0"/>
                <a:cs typeface="Arial" panose="020B0604020202020204" pitchFamily="34" charset="0"/>
              </a:rPr>
              <a:t>Uncertainties/challenges</a:t>
            </a:r>
            <a:endParaRPr lang="en-AU" sz="4000" b="1" dirty="0">
              <a:solidFill>
                <a:schemeClr val="accent5">
                  <a:lumMod val="75000"/>
                </a:schemeClr>
              </a:solidFill>
              <a:latin typeface="Arial" panose="020B0604020202020204" pitchFamily="34" charset="0"/>
              <a:cs typeface="Arial" panose="020B0604020202020204" pitchFamily="34" charset="0"/>
            </a:endParaRPr>
          </a:p>
        </p:txBody>
      </p:sp>
      <p:sp>
        <p:nvSpPr>
          <p:cNvPr id="10" name="Content Placeholder 5"/>
          <p:cNvSpPr>
            <a:spLocks noGrp="1"/>
          </p:cNvSpPr>
          <p:nvPr>
            <p:ph idx="1"/>
          </p:nvPr>
        </p:nvSpPr>
        <p:spPr>
          <a:xfrm>
            <a:off x="537108" y="1210837"/>
            <a:ext cx="5331549" cy="5055200"/>
          </a:xfrm>
        </p:spPr>
        <p:txBody>
          <a:bodyPr>
            <a:normAutofit fontScale="85000" lnSpcReduction="20000"/>
          </a:bodyPr>
          <a:lstStyle/>
          <a:p>
            <a:endParaRPr lang="en-AU" sz="2800" dirty="0">
              <a:latin typeface="Arial" panose="020B0604020202020204" pitchFamily="34" charset="0"/>
              <a:ea typeface="Times New Roman" panose="02020603050405020304" pitchFamily="18" charset="0"/>
            </a:endParaRPr>
          </a:p>
          <a:p>
            <a:r>
              <a:rPr lang="en-AU" dirty="0">
                <a:solidFill>
                  <a:schemeClr val="accent5">
                    <a:lumMod val="75000"/>
                  </a:schemeClr>
                </a:solidFill>
                <a:latin typeface="+mj-lt"/>
                <a:ea typeface="ＭＳ Ｐゴシック" charset="-128"/>
              </a:rPr>
              <a:t>Need for additional NTS work (incl Rainbow Trout)</a:t>
            </a:r>
            <a:r>
              <a:rPr lang="en-AU" sz="2800" dirty="0">
                <a:solidFill>
                  <a:schemeClr val="accent5">
                    <a:lumMod val="75000"/>
                  </a:schemeClr>
                </a:solidFill>
                <a:latin typeface="+mj-lt"/>
                <a:ea typeface="ＭＳ Ｐゴシック" charset="-128"/>
              </a:rPr>
              <a:t>.</a:t>
            </a:r>
          </a:p>
          <a:p>
            <a:r>
              <a:rPr lang="en-AU" sz="2800" dirty="0">
                <a:solidFill>
                  <a:schemeClr val="accent5">
                    <a:lumMod val="75000"/>
                  </a:schemeClr>
                </a:solidFill>
                <a:latin typeface="+mj-lt"/>
                <a:ea typeface="ＭＳ Ｐゴシック" charset="-128"/>
              </a:rPr>
              <a:t>Improved understanding of the </a:t>
            </a:r>
            <a:r>
              <a:rPr lang="en-AU" dirty="0">
                <a:solidFill>
                  <a:schemeClr val="accent5">
                    <a:lumMod val="75000"/>
                  </a:schemeClr>
                </a:solidFill>
                <a:latin typeface="+mj-lt"/>
                <a:ea typeface="ＭＳ Ｐゴシック" charset="-128"/>
              </a:rPr>
              <a:t>emergence of genetic resistance and/or herd immunity desirable.</a:t>
            </a:r>
          </a:p>
          <a:p>
            <a:r>
              <a:rPr lang="en-AU" dirty="0">
                <a:solidFill>
                  <a:schemeClr val="accent5">
                    <a:lumMod val="75000"/>
                  </a:schemeClr>
                </a:solidFill>
                <a:latin typeface="+mj-lt"/>
                <a:ea typeface="ＭＳ Ｐゴシック" charset="-128"/>
              </a:rPr>
              <a:t>Improved understanding of key epidemiological mechanisms (latency/recrudescence) and parameters (transmission rates—Beta) desirable.</a:t>
            </a:r>
          </a:p>
          <a:p>
            <a:r>
              <a:rPr lang="en-AU" dirty="0">
                <a:solidFill>
                  <a:schemeClr val="accent5">
                    <a:lumMod val="75000"/>
                  </a:schemeClr>
                </a:solidFill>
                <a:latin typeface="+mj-lt"/>
                <a:ea typeface="ＭＳ Ｐゴシック" charset="-128"/>
              </a:rPr>
              <a:t>Managing WQ impacts in off-channel and/or vulnerable habitats (e.g. northern MDB ephemeral systems, Chowilla in SA).</a:t>
            </a:r>
          </a:p>
          <a:p>
            <a:pPr marL="0" indent="0">
              <a:buNone/>
            </a:pPr>
            <a:r>
              <a:rPr lang="en-AU" sz="2800" dirty="0">
                <a:solidFill>
                  <a:schemeClr val="accent5">
                    <a:lumMod val="75000"/>
                  </a:schemeClr>
                </a:solidFill>
                <a:latin typeface="+mj-lt"/>
                <a:ea typeface="ＭＳ Ｐゴシック" charset="-128"/>
              </a:rPr>
              <a:t> </a:t>
            </a:r>
          </a:p>
          <a:p>
            <a:pPr marL="0" indent="0">
              <a:buNone/>
            </a:pPr>
            <a:endParaRPr lang="en-AU" sz="2800" dirty="0">
              <a:latin typeface="Arial" panose="020B0604020202020204" pitchFamily="34" charset="0"/>
              <a:ea typeface="Times New Roman" panose="02020603050405020304" pitchFamily="18" charset="0"/>
            </a:endParaRPr>
          </a:p>
        </p:txBody>
      </p:sp>
      <p:sp>
        <p:nvSpPr>
          <p:cNvPr id="6" name="Content Placeholder 5"/>
          <p:cNvSpPr txBox="1">
            <a:spLocks/>
          </p:cNvSpPr>
          <p:nvPr/>
        </p:nvSpPr>
        <p:spPr>
          <a:xfrm>
            <a:off x="564444" y="1672951"/>
            <a:ext cx="11355886" cy="48245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panose="020B0604020202020204" pitchFamily="34" charset="0"/>
              <a:buChar char="•"/>
            </a:pPr>
            <a:endParaRPr lang="en-AU" sz="3600" dirty="0">
              <a:solidFill>
                <a:schemeClr val="accent5">
                  <a:lumMod val="75000"/>
                </a:schemeClr>
              </a:solidFill>
              <a:latin typeface="+mj-lt"/>
              <a:ea typeface="ＭＳ Ｐゴシック" charset="-128"/>
            </a:endParaRPr>
          </a:p>
          <a:p>
            <a:pPr>
              <a:buFont typeface="Arial" panose="020B0604020202020204" pitchFamily="34" charset="0"/>
              <a:buChar char="•"/>
            </a:pPr>
            <a:endParaRPr lang="en-AU" sz="3600" dirty="0">
              <a:solidFill>
                <a:schemeClr val="accent5">
                  <a:lumMod val="75000"/>
                </a:schemeClr>
              </a:solidFill>
              <a:latin typeface="+mj-lt"/>
              <a:ea typeface="ＭＳ Ｐゴシック" charset="-128"/>
            </a:endParaRPr>
          </a:p>
          <a:p>
            <a:pPr>
              <a:buFont typeface="Arial" panose="020B0604020202020204" pitchFamily="34" charset="0"/>
              <a:buChar char="•"/>
            </a:pPr>
            <a:endParaRPr lang="en-AU" sz="3600" dirty="0">
              <a:solidFill>
                <a:schemeClr val="accent5">
                  <a:lumMod val="75000"/>
                </a:schemeClr>
              </a:solidFill>
              <a:latin typeface="+mj-lt"/>
              <a:ea typeface="ＭＳ Ｐゴシック" charset="-128"/>
            </a:endParaRPr>
          </a:p>
          <a:p>
            <a:endParaRPr lang="en-AU" sz="4400" dirty="0">
              <a:solidFill>
                <a:schemeClr val="accent5">
                  <a:lumMod val="75000"/>
                </a:schemeClr>
              </a:solidFill>
              <a:latin typeface="Arial" charset="0"/>
              <a:ea typeface="ＭＳ Ｐゴシック" charset="-128"/>
            </a:endParaRPr>
          </a:p>
          <a:p>
            <a:pPr marL="0" indent="0">
              <a:buNone/>
            </a:pPr>
            <a:endParaRPr lang="en-AU" sz="4400" dirty="0">
              <a:solidFill>
                <a:schemeClr val="accent5">
                  <a:lumMod val="75000"/>
                </a:schemeClr>
              </a:solidFill>
              <a:latin typeface="Arial" charset="0"/>
              <a:ea typeface="ＭＳ Ｐゴシック" charset="-128"/>
            </a:endParaRPr>
          </a:p>
          <a:p>
            <a:endParaRPr lang="en-AU" sz="3600" dirty="0">
              <a:solidFill>
                <a:schemeClr val="accent5">
                  <a:lumMod val="75000"/>
                </a:schemeClr>
              </a:solidFill>
              <a:latin typeface="Arial" charset="0"/>
              <a:ea typeface="ＭＳ Ｐゴシック" charset="-128"/>
            </a:endParaRPr>
          </a:p>
          <a:p>
            <a:endParaRPr lang="en-AU" sz="2000" dirty="0">
              <a:solidFill>
                <a:schemeClr val="accent5">
                  <a:lumMod val="75000"/>
                </a:schemeClr>
              </a:solidFill>
              <a:latin typeface="Arial" panose="020B0604020202020204" pitchFamily="34" charset="0"/>
              <a:ea typeface="Times New Roman" panose="02020603050405020304" pitchFamily="18" charset="0"/>
            </a:endParaRPr>
          </a:p>
          <a:p>
            <a:endParaRPr lang="en-AU" dirty="0">
              <a:solidFill>
                <a:schemeClr val="accent5">
                  <a:lumMod val="75000"/>
                </a:schemeClr>
              </a:solidFill>
              <a:latin typeface="Arial" panose="020B0604020202020204" pitchFamily="34" charset="0"/>
              <a:ea typeface="Times New Roman" panose="02020603050405020304" pitchFamily="18" charset="0"/>
            </a:endParaRPr>
          </a:p>
        </p:txBody>
      </p:sp>
      <p:pic>
        <p:nvPicPr>
          <p:cNvPr id="3" name="Picture 2" descr="A person holding a small yellow fish&#10;&#10;Description automatically generated with low confidence">
            <a:extLst>
              <a:ext uri="{FF2B5EF4-FFF2-40B4-BE49-F238E27FC236}">
                <a16:creationId xmlns:a16="http://schemas.microsoft.com/office/drawing/2014/main" id="{D684CEC1-3083-52B4-9C98-E0206B4732B0}"/>
              </a:ext>
            </a:extLst>
          </p:cNvPr>
          <p:cNvPicPr>
            <a:picLocks noChangeAspect="1"/>
          </p:cNvPicPr>
          <p:nvPr/>
        </p:nvPicPr>
        <p:blipFill rotWithShape="1">
          <a:blip r:embed="rId4"/>
          <a:srcRect l="36049" t="-337" b="1"/>
          <a:stretch/>
        </p:blipFill>
        <p:spPr>
          <a:xfrm>
            <a:off x="6130258" y="1052736"/>
            <a:ext cx="5331549" cy="5576664"/>
          </a:xfrm>
          <a:prstGeom prst="rect">
            <a:avLst/>
          </a:prstGeom>
        </p:spPr>
      </p:pic>
    </p:spTree>
    <p:extLst>
      <p:ext uri="{BB962C8B-B14F-4D97-AF65-F5344CB8AC3E}">
        <p14:creationId xmlns:p14="http://schemas.microsoft.com/office/powerpoint/2010/main" val="29476325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SIRO Theme">
  <a:themeElements>
    <a:clrScheme name="CSIRO Midday">
      <a:dk1>
        <a:sysClr val="windowText" lastClr="000000"/>
      </a:dk1>
      <a:lt1>
        <a:srgbClr val="FFFFFF"/>
      </a:lt1>
      <a:dk2>
        <a:srgbClr val="000000"/>
      </a:dk2>
      <a:lt2>
        <a:srgbClr val="FFFFFF"/>
      </a:lt2>
      <a:accent1>
        <a:srgbClr val="00A9CE"/>
      </a:accent1>
      <a:accent2>
        <a:srgbClr val="00313C"/>
      </a:accent2>
      <a:accent3>
        <a:srgbClr val="78BE20"/>
      </a:accent3>
      <a:accent4>
        <a:srgbClr val="4A7729"/>
      </a:accent4>
      <a:accent5>
        <a:srgbClr val="9FAEE5"/>
      </a:accent5>
      <a:accent6>
        <a:srgbClr val="1E22AA"/>
      </a:accent6>
      <a:hlink>
        <a:srgbClr val="41B6E6"/>
      </a:hlink>
      <a:folHlink>
        <a:srgbClr val="004B87"/>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Document_x0020_Type xmlns="e2699bf9-f5e9-44cf-8dd0-39609ed98571">Presentation</Document_x0020_Type>
    <_dlc_DocId xmlns="e2699bf9-f5e9-44cf-8dd0-39609ed98571">CARP-578836924-166</_dlc_DocId>
    <_dlc_DocIdUrl xmlns="e2699bf9-f5e9-44cf-8dd0-39609ed98571">
      <Url>https://frdc1.sharepoint.com/sites/carp/nccp/_layouts/15/DocIdRedir.aspx?ID=CARP-578836924-166</Url>
      <Description>CARP-578836924-166</Description>
    </_dlc_DocIdUrl>
    <Category xmlns="368efb04-d767-4b71-a485-ccd8577e350b" xsi:nil="true"/>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6F2F0568E107C846AD915D805CA1B9FF" ma:contentTypeVersion="91" ma:contentTypeDescription="Create a new document." ma:contentTypeScope="" ma:versionID="10199d7fd52f29b694bad19607685c9d">
  <xsd:schema xmlns:xsd="http://www.w3.org/2001/XMLSchema" xmlns:xs="http://www.w3.org/2001/XMLSchema" xmlns:p="http://schemas.microsoft.com/office/2006/metadata/properties" xmlns:ns2="e2699bf9-f5e9-44cf-8dd0-39609ed98571" xmlns:ns3="368efb04-d767-4b71-a485-ccd8577e350b" targetNamespace="http://schemas.microsoft.com/office/2006/metadata/properties" ma:root="true" ma:fieldsID="1fb880d9281db91d145f6e5cea8f55a3" ns2:_="" ns3:_="">
    <xsd:import namespace="e2699bf9-f5e9-44cf-8dd0-39609ed98571"/>
    <xsd:import namespace="368efb04-d767-4b71-a485-ccd8577e350b"/>
    <xsd:element name="properties">
      <xsd:complexType>
        <xsd:sequence>
          <xsd:element name="documentManagement">
            <xsd:complexType>
              <xsd:all>
                <xsd:element ref="ns2:_dlc_DocId" minOccurs="0"/>
                <xsd:element ref="ns2:_dlc_DocIdUrl" minOccurs="0"/>
                <xsd:element ref="ns2:_dlc_DocIdPersistId" minOccurs="0"/>
                <xsd:element ref="ns2:Document_x0020_Type"/>
                <xsd:element ref="ns3:MediaServiceMetadata" minOccurs="0"/>
                <xsd:element ref="ns3:MediaServiceFastMetadata" minOccurs="0"/>
                <xsd:element ref="ns2:SharedWithUsers" minOccurs="0"/>
                <xsd:element ref="ns2:SharedWithDetails" minOccurs="0"/>
                <xsd:element ref="ns3: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699bf9-f5e9-44cf-8dd0-39609ed98571"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Document_x0020_Type" ma:index="11" ma:displayName="Document Type" ma:format="Dropdown" ma:internalName="Document_x0020_Type">
      <xsd:simpleType>
        <xsd:restriction base="dms:Choice">
          <xsd:enumeration value="Action Item"/>
          <xsd:enumeration value="Agenda"/>
          <xsd:enumeration value="Application"/>
          <xsd:enumeration value="Brief"/>
          <xsd:enumeration value="Communication"/>
          <xsd:enumeration value="Correspondence"/>
          <xsd:enumeration value="Data"/>
          <xsd:enumeration value="Emerging Proposals"/>
          <xsd:enumeration value="Expense Claim"/>
          <xsd:enumeration value="Flyer"/>
          <xsd:enumeration value="Frequently Asked Questions"/>
          <xsd:enumeration value="Full Proposals"/>
          <xsd:enumeration value="Journal article"/>
          <xsd:enumeration value="Legislation"/>
          <xsd:enumeration value="Minutes"/>
          <xsd:enumeration value="Paper - draft"/>
          <xsd:enumeration value="Paper - final"/>
          <xsd:enumeration value="Plan"/>
          <xsd:enumeration value="Presentation"/>
          <xsd:enumeration value="Process"/>
          <xsd:enumeration value="Publication"/>
          <xsd:enumeration value="Reference"/>
          <xsd:enumeration value="Register"/>
          <xsd:enumeration value="Report"/>
          <xsd:enumeration value="Resource"/>
          <xsd:enumeration value="Submission"/>
          <xsd:enumeration value="Template"/>
          <xsd:enumeration value="Terms of Reference"/>
        </xsd:restriction>
      </xsd:simpleType>
    </xsd:element>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68efb04-d767-4b71-a485-ccd8577e350b"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Category" ma:index="16" nillable="true" ma:displayName="Category" ma:format="Dropdown" ma:internalName="Category">
      <xsd:simpleType>
        <xsd:restriction base="dms:Choice">
          <xsd:enumeration value="Definitions"/>
          <xsd:enumeration value="NCCP Outputs"/>
          <xsd:enumeration value="Publications"/>
          <xsd:enumeration value="Resources"/>
          <xsd:enumeration value="Stakeholder Information"/>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BB0295B-5BA1-44CB-9B1F-2D2861FA86F7}">
  <ds:schemaRefs>
    <ds:schemaRef ds:uri="http://schemas.microsoft.com/office/2006/metadata/properties"/>
    <ds:schemaRef ds:uri="http://schemas.microsoft.com/office/infopath/2007/PartnerControls"/>
    <ds:schemaRef ds:uri="e2699bf9-f5e9-44cf-8dd0-39609ed98571"/>
    <ds:schemaRef ds:uri="368efb04-d767-4b71-a485-ccd8577e350b"/>
  </ds:schemaRefs>
</ds:datastoreItem>
</file>

<file path=customXml/itemProps2.xml><?xml version="1.0" encoding="utf-8"?>
<ds:datastoreItem xmlns:ds="http://schemas.openxmlformats.org/officeDocument/2006/customXml" ds:itemID="{F3C8686C-AF9D-4C73-9889-E540CA25866B}">
  <ds:schemaRefs>
    <ds:schemaRef ds:uri="http://schemas.microsoft.com/sharepoint/events"/>
  </ds:schemaRefs>
</ds:datastoreItem>
</file>

<file path=customXml/itemProps3.xml><?xml version="1.0" encoding="utf-8"?>
<ds:datastoreItem xmlns:ds="http://schemas.openxmlformats.org/officeDocument/2006/customXml" ds:itemID="{60FB977B-96CB-45FD-886E-7E77A2D47A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699bf9-f5e9-44cf-8dd0-39609ed98571"/>
    <ds:schemaRef ds:uri="368efb04-d767-4b71-a485-ccd8577e35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3A17DE03-FC91-4D14-AFF7-BFE796DD974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13978</TotalTime>
  <Words>939</Words>
  <Application>Microsoft Office PowerPoint</Application>
  <PresentationFormat>Widescreen</PresentationFormat>
  <Paragraphs>118</Paragraphs>
  <Slides>11</Slides>
  <Notes>10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11</vt:i4>
      </vt:variant>
    </vt:vector>
  </HeadingPairs>
  <TitlesOfParts>
    <vt:vector size="21" baseType="lpstr">
      <vt:lpstr>Arial</vt:lpstr>
      <vt:lpstr>Arial Narrow</vt:lpstr>
      <vt:lpstr>Calibri</vt:lpstr>
      <vt:lpstr>Calibri Light</vt:lpstr>
      <vt:lpstr>Courier New</vt:lpstr>
      <vt:lpstr>Minion Pro</vt:lpstr>
      <vt:lpstr>Times</vt:lpstr>
      <vt:lpstr>Trebuchet MS</vt:lpstr>
      <vt:lpstr>Office Theme</vt:lpstr>
      <vt:lpstr>1_CSIRO Theme</vt:lpstr>
      <vt:lpstr>The National Carp Control Plan: science overview</vt:lpstr>
      <vt:lpstr>PowerPoint Presentation</vt:lpstr>
      <vt:lpstr>What was the NCCP?</vt:lpstr>
      <vt:lpstr>NCCP research</vt:lpstr>
      <vt:lpstr>Headline messages</vt:lpstr>
      <vt:lpstr>Key science (selected): epidemiology</vt:lpstr>
      <vt:lpstr>Key science (selected): water quality</vt:lpstr>
      <vt:lpstr>Non-target species (NTS) susceptibility</vt:lpstr>
      <vt:lpstr>Uncertainties/challenges</vt:lpstr>
      <vt:lpstr>Carp Biological Control Program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170725_Lachlan EWAG Presentation</dc:title>
  <dc:creator>Katherine Li</dc:creator>
  <cp:lastModifiedBy>Toby Piddocke</cp:lastModifiedBy>
  <cp:revision>1943</cp:revision>
  <cp:lastPrinted>2018-12-07T02:54:37Z</cp:lastPrinted>
  <dcterms:created xsi:type="dcterms:W3CDTF">2017-03-14T00:44:24Z</dcterms:created>
  <dcterms:modified xsi:type="dcterms:W3CDTF">2026-04-28T06:42:15Z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9eddf732-8299-4865-a505-da85f0c061d5</vt:lpwstr>
  </property>
  <property fmtid="{D5CDD505-2E9C-101B-9397-08002B2CF9AE}" pid="3" name="ContentTypeId">
    <vt:lpwstr>0x0101006F2F0568E107C846AD915D805CA1B9FF</vt:lpwstr>
  </property>
  <property fmtid="{D5CDD505-2E9C-101B-9397-08002B2CF9AE}" pid="4" name="RecordPoint_WorkflowType">
    <vt:lpwstr>ActiveSubmitStub</vt:lpwstr>
  </property>
  <property fmtid="{D5CDD505-2E9C-101B-9397-08002B2CF9AE}" pid="5" name="RecordPoint_ActiveItemSiteId">
    <vt:lpwstr>{a8f0bc9d-7c61-4d87-8154-4194e40ae5d3}</vt:lpwstr>
  </property>
  <property fmtid="{D5CDD505-2E9C-101B-9397-08002B2CF9AE}" pid="6" name="RecordPoint_ActiveItemListId">
    <vt:lpwstr>{55ccc206-3970-4d17-98be-12e0f830dcae}</vt:lpwstr>
  </property>
  <property fmtid="{D5CDD505-2E9C-101B-9397-08002B2CF9AE}" pid="7" name="RecordPoint_ActiveItemUniqueId">
    <vt:lpwstr>{2a086f03-42da-4cdb-ae82-9991d1faa5da}</vt:lpwstr>
  </property>
  <property fmtid="{D5CDD505-2E9C-101B-9397-08002B2CF9AE}" pid="8" name="RecordPoint_ActiveItemWebId">
    <vt:lpwstr>{80d7df4e-b03e-4d27-956a-01145a9c610a}</vt:lpwstr>
  </property>
  <property fmtid="{D5CDD505-2E9C-101B-9397-08002B2CF9AE}" pid="9" name="RecordPoint_RecordNumberSubmitted">
    <vt:lpwstr>001939186</vt:lpwstr>
  </property>
  <property fmtid="{D5CDD505-2E9C-101B-9397-08002B2CF9AE}" pid="10" name="IconOverlay">
    <vt:lpwstr/>
  </property>
  <property fmtid="{D5CDD505-2E9C-101B-9397-08002B2CF9AE}" pid="11" name="RecordPoint_SubmissionCompleted">
    <vt:lpwstr>2017-09-13T13:09:52.0805012+10:00</vt:lpwstr>
  </property>
</Properties>
</file>