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539" r:id="rId2"/>
    <p:sldId id="1534" r:id="rId3"/>
    <p:sldId id="154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66035-BBE6-476A-972A-5F5472D1298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F76FE-7676-4315-B5A4-5DEB80DBC3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0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5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A60D3-9408-4668-9054-C9B2C86FD47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691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7582-93C6-8712-6D2D-0E836C2DF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8842BF-B881-0F98-B897-F07BC97E8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23CBE-CF9C-B3A2-58BC-880A37016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64F97-AE13-A8D0-6163-0CBC2AF2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B071F-69FE-64E0-3730-185EE506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55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C4490-9A9A-30D3-D163-563ADF22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29EBF-706D-7730-A491-A9DB80D19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CABBE-52CB-5CCC-BFED-AEEB7EA3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6333-F893-A5BE-E5BF-0F081018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82237-39A7-1F55-C522-F24A1D3B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49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BF96D-EEE6-76C5-768F-21836C309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27E83-4BFD-6243-5416-790C53707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29883-12E9-CBBE-65CE-EE727473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B05FF-83B7-9433-0983-57DA4DE7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848BB-8B5A-3E2D-0C7D-67EF036F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7979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9757" y="1009932"/>
            <a:ext cx="10363200" cy="779314"/>
          </a:xfrm>
        </p:spPr>
        <p:txBody>
          <a:bodyPr lIns="0" tIns="0" rIns="0" bIns="0" anchor="t" anchorCtr="0"/>
          <a:lstStyle>
            <a:lvl1pPr algn="l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Name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09758" y="2962277"/>
            <a:ext cx="5897033" cy="2190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1" i="0" baseline="0">
                <a:solidFill>
                  <a:srgbClr val="149DAA"/>
                </a:solidFill>
              </a:defRPr>
            </a:lvl1pPr>
          </a:lstStyle>
          <a:p>
            <a:pPr lvl="0"/>
            <a:r>
              <a:rPr lang="en-AU"/>
              <a:t>&lt; PRESENTERS NAME &gt;</a:t>
            </a:r>
            <a:endParaRPr lang="en-US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51625" y="3255963"/>
            <a:ext cx="2216043" cy="21907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AU"/>
              <a:t>&lt; Date&gt;</a:t>
            </a: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009759" y="3255964"/>
            <a:ext cx="46344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7456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B961-6ED5-04BF-4666-B54D6A0A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4607-AC42-464B-A1BF-7D6E5466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D5D66-C0B8-DAF3-D141-4E2C9127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D5EB3-A451-FD05-1515-DCF53838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DDCE2-CBC5-1800-3954-A3719367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87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DF68-B31F-54B8-6417-0E82F25F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BD9DF-BE2A-81D9-784A-88CBC1ED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1A63B-DB03-4E58-6845-96BAFC6A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96E64-72F3-7C0A-253E-2D9089A9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54909-7B2F-81D6-1DB1-77ABE4A2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28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5E7D-2FEB-9A2C-688E-90BC0A87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D37C5-365A-3718-D579-222D5F964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CFCDF-08B1-ADAF-F8C6-5B52AFD81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947BC-D96D-6D59-4448-CF063921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35606-950E-2D7F-247C-93CC93E0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AD0FA-1C20-EDD0-8EF9-CD21B63E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97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8D5D-23DF-22A0-0BA5-EF8A816F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56BBD-4E9C-BA43-0BDB-5608049C0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4344-F7BA-7414-260F-1967C34F3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38A66-9DB0-FFB0-49AB-BB959CE93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46C83-FF01-73C1-B7AB-6941A6FD1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641AB-59EF-FCBA-CA78-A3E70C30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E6492-D780-C6BA-1C83-517E9ADD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361C1-284E-8142-32EE-B55DD645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42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2B02-7974-F1A3-B655-32252BAA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CC993-EE79-3FD6-73F1-85DAD74A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A8FF2-3653-85CF-701C-5C238FDC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7B49B-35B1-A41C-9FEB-85420961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17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AA10E1-F273-A3C4-DB77-3EEB1175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FEAC0-8F59-9D85-A397-013E9002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C24E5-34BD-D84F-743D-5BBC3623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34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EC65D-5633-8615-34D8-8384608E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ECE3A-A0A9-3D73-C410-B46AF83E0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D9189-5095-9E2F-3982-FCC421C45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CD0A6-CB40-7905-2915-B0CE610A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62999-0A12-9EAD-F8E9-42F01405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160B0-C111-2DC9-F69D-9BCCBDD3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53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D372-0A5C-59B0-EEB5-25E75FAB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75B4C-D073-50C6-1F90-6B62EC064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DEF89-F977-F87F-D89C-2478B978D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319F5-91F9-7123-86E1-AEBDB4F6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9E4EB-682B-BD25-823B-0B8B6C33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FD82A-DE7C-B7DF-16B2-520969EE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2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6E63DF-E07B-42F8-9E81-384CC5E8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B257E-6C9C-4666-EAC6-68611716D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62FEF-D43A-4070-9A9C-D7B95E891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65CAB8-EEF7-4C9B-89AC-D00C59E7EEB9}" type="datetimeFigureOut">
              <a:rPr lang="en-AU" smtClean="0"/>
              <a:t>30/04/2026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04F8-CCED-4D52-BD01-E8208F902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70213-AFBB-3839-C728-1E190F607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E39FD8-2BCB-480D-9D7D-207D7C8F6701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7574B-5EAB-D00E-1F23-D9C19C2E488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2275" y="6350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8C489-7D3E-0F28-0312-EF3B5839B3D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2275" y="6611620"/>
            <a:ext cx="7302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6574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jpe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jpeg"/><Relationship Id="rId32" Type="http://schemas.openxmlformats.org/officeDocument/2006/relationships/image" Target="../media/image36.png"/><Relationship Id="rId37" Type="http://schemas.openxmlformats.org/officeDocument/2006/relationships/image" Target="../media/image41.jpeg"/><Relationship Id="rId40" Type="http://schemas.openxmlformats.org/officeDocument/2006/relationships/image" Target="../media/image44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36" Type="http://schemas.openxmlformats.org/officeDocument/2006/relationships/image" Target="../media/image40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7.png"/><Relationship Id="rId38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72FFE-11FE-373C-DE41-581D3DDA6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79976-142C-046F-BF6C-95AD313649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BF663-C5E7-57C0-C33B-7D482C088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b="29135"/>
          <a:stretch>
            <a:fillRect/>
          </a:stretch>
        </p:blipFill>
        <p:spPr>
          <a:xfrm>
            <a:off x="133562" y="176932"/>
            <a:ext cx="8876874" cy="4678418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1C1273-A787-BE44-BC8E-F35386FB45E0}"/>
              </a:ext>
            </a:extLst>
          </p:cNvPr>
          <p:cNvSpPr/>
          <p:nvPr/>
        </p:nvSpPr>
        <p:spPr>
          <a:xfrm>
            <a:off x="5075435" y="568393"/>
            <a:ext cx="2732926" cy="36987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97502-17F7-E6D3-77CD-FA2B9DD0F3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460" r="2500" b="41573"/>
          <a:stretch>
            <a:fillRect/>
          </a:stretch>
        </p:blipFill>
        <p:spPr>
          <a:xfrm>
            <a:off x="133562" y="4956984"/>
            <a:ext cx="11108076" cy="1833649"/>
          </a:xfrm>
          <a:prstGeom prst="rect">
            <a:avLst/>
          </a:prstGeom>
          <a:ln>
            <a:solidFill>
              <a:srgbClr val="FFFF00">
                <a:alpha val="62000"/>
              </a:srgb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C1151-87DA-CBE0-26F1-4DE5AF2FD7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460" r="2500" b="41573"/>
          <a:stretch>
            <a:fillRect/>
          </a:stretch>
        </p:blipFill>
        <p:spPr>
          <a:xfrm>
            <a:off x="133562" y="3127214"/>
            <a:ext cx="11108076" cy="1728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892D91-2FE6-CA10-8910-486C032D4494}"/>
              </a:ext>
            </a:extLst>
          </p:cNvPr>
          <p:cNvSpPr txBox="1"/>
          <p:nvPr/>
        </p:nvSpPr>
        <p:spPr>
          <a:xfrm>
            <a:off x="9308387" y="719190"/>
            <a:ext cx="275005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b="1" u="sng" dirty="0">
                <a:solidFill>
                  <a:schemeClr val="bg1"/>
                </a:solidFill>
              </a:rPr>
              <a:t>Spring viraemia </a:t>
            </a:r>
            <a:r>
              <a:rPr lang="en-AU" sz="2400" dirty="0">
                <a:solidFill>
                  <a:schemeClr val="bg1"/>
                </a:solidFill>
              </a:rPr>
              <a:t>carp biocontrol investigation in </a:t>
            </a:r>
          </a:p>
          <a:p>
            <a:r>
              <a:rPr lang="en-AU" sz="3600" dirty="0">
                <a:solidFill>
                  <a:schemeClr val="bg1"/>
                </a:solidFill>
              </a:rPr>
              <a:t>1977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F1C73-6F0B-5E05-E718-F90A2C223067}"/>
              </a:ext>
            </a:extLst>
          </p:cNvPr>
          <p:cNvSpPr/>
          <p:nvPr/>
        </p:nvSpPr>
        <p:spPr>
          <a:xfrm>
            <a:off x="2568539" y="4017196"/>
            <a:ext cx="1199129" cy="472611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157933-075D-F1F9-8ED7-23ADD0FAA390}"/>
              </a:ext>
            </a:extLst>
          </p:cNvPr>
          <p:cNvSpPr/>
          <p:nvPr/>
        </p:nvSpPr>
        <p:spPr>
          <a:xfrm>
            <a:off x="2568538" y="5832712"/>
            <a:ext cx="1199129" cy="472611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79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82715" y="3193525"/>
            <a:ext cx="1531917" cy="7125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6" t="34651" r="5844" b="44573"/>
          <a:stretch/>
        </p:blipFill>
        <p:spPr bwMode="auto">
          <a:xfrm>
            <a:off x="1544738" y="3058760"/>
            <a:ext cx="2984223" cy="15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6" t="34651" r="5844" b="44573"/>
          <a:stretch/>
        </p:blipFill>
        <p:spPr bwMode="auto">
          <a:xfrm>
            <a:off x="1658469" y="3370302"/>
            <a:ext cx="6576094" cy="348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E78DE9A-A8DF-41A4-A73D-9D1929313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8480" y="2565569"/>
            <a:ext cx="6933021" cy="219074"/>
          </a:xfrm>
        </p:spPr>
        <p:txBody>
          <a:bodyPr>
            <a:noAutofit/>
          </a:bodyPr>
          <a:lstStyle/>
          <a:p>
            <a:r>
              <a:rPr lang="en-US" sz="2800"/>
              <a:t>Welcome!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D47C926-43A1-AA86-1549-2A76D5228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8CE9BB0-EA33-2CD5-433F-687693DD5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10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C4B735E-EB2A-216E-EDB7-0CC73D1B4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66577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46E1F03-728D-8E3C-1B70-AAB279862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7E62B63-6EEA-9FE7-DA7B-50A658E49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157277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B831C93-60DB-6E9F-0849-184F4E10F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6690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17EFBA-AE2F-7414-6662-8CB0FBAFF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758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FB5804-542F-C19D-2BD5-30BCBD5B9A60}"/>
              </a:ext>
            </a:extLst>
          </p:cNvPr>
          <p:cNvSpPr/>
          <p:nvPr/>
        </p:nvSpPr>
        <p:spPr>
          <a:xfrm>
            <a:off x="1682715" y="3193525"/>
            <a:ext cx="1531917" cy="7125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9E79058-DFC1-5E24-7B6F-BDD556949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6" t="34651" r="5844" b="44573"/>
          <a:stretch/>
        </p:blipFill>
        <p:spPr bwMode="auto">
          <a:xfrm>
            <a:off x="1578857" y="3081506"/>
            <a:ext cx="3018342" cy="15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7DEBB4B-8764-17EE-C619-B10323E99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6" t="34651" r="5844" b="44573"/>
          <a:stretch/>
        </p:blipFill>
        <p:spPr bwMode="auto">
          <a:xfrm>
            <a:off x="0" y="2588315"/>
            <a:ext cx="8534784" cy="424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6F19DF25-279B-FF28-5ADF-E8D240DE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A75A00C8-2DB7-786E-2388-2B332720D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157277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8A439F15-E975-F0B1-4E00-FEA9FD48A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6690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26815F-E589-020C-C18F-09C1EF366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758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EB1E1EA-1E9D-E85B-E811-78B7DE766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6" t="34651" r="5844" b="44573"/>
          <a:stretch/>
        </p:blipFill>
        <p:spPr bwMode="auto">
          <a:xfrm>
            <a:off x="7283431" y="6046557"/>
            <a:ext cx="2802931" cy="78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1F53069-9E63-05B4-79FB-72F1D0C55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6" t="34651" r="5844" b="44573"/>
          <a:stretch/>
        </p:blipFill>
        <p:spPr bwMode="auto">
          <a:xfrm>
            <a:off x="104275" y="103006"/>
            <a:ext cx="6721641" cy="100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2EB76D-2A82-5096-BEF3-E7D942FBC3F9}"/>
              </a:ext>
            </a:extLst>
          </p:cNvPr>
          <p:cNvSpPr txBox="1"/>
          <p:nvPr/>
        </p:nvSpPr>
        <p:spPr>
          <a:xfrm>
            <a:off x="1458251" y="248488"/>
            <a:ext cx="851015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sz="4400" b="1">
                <a:solidFill>
                  <a:schemeClr val="accent4">
                    <a:lumMod val="50000"/>
                  </a:schemeClr>
                </a:solidFill>
              </a:rPr>
              <a:t>Never-ending approvals pathway</a:t>
            </a:r>
          </a:p>
        </p:txBody>
      </p:sp>
      <p:pic>
        <p:nvPicPr>
          <p:cNvPr id="21" name="Picture 20" descr="A diagram of a path&#10;&#10;Description automatically generated">
            <a:extLst>
              <a:ext uri="{FF2B5EF4-FFF2-40B4-BE49-F238E27FC236}">
                <a16:creationId xmlns:a16="http://schemas.microsoft.com/office/drawing/2014/main" id="{E75577ED-598A-C761-FE02-045F31032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0" y="998925"/>
            <a:ext cx="11164186" cy="58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7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F2C16-C727-8540-E642-6CB9B70EC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99DD3B-B196-AC9D-EA98-4AA23D552D7A}"/>
              </a:ext>
            </a:extLst>
          </p:cNvPr>
          <p:cNvSpPr txBox="1"/>
          <p:nvPr/>
        </p:nvSpPr>
        <p:spPr>
          <a:xfrm>
            <a:off x="835298" y="3251200"/>
            <a:ext cx="497840" cy="1879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B014D-569A-8D69-26C9-FF71DB2D3836}"/>
              </a:ext>
            </a:extLst>
          </p:cNvPr>
          <p:cNvSpPr txBox="1"/>
          <p:nvPr/>
        </p:nvSpPr>
        <p:spPr>
          <a:xfrm>
            <a:off x="3526956" y="-7702"/>
            <a:ext cx="348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bg1"/>
                </a:solidFill>
              </a:rPr>
              <a:t>Working together  </a:t>
            </a:r>
          </a:p>
        </p:txBody>
      </p:sp>
      <p:pic>
        <p:nvPicPr>
          <p:cNvPr id="1026" name="Picture 2" descr="Home - National Farmers' Federation">
            <a:extLst>
              <a:ext uri="{FF2B5EF4-FFF2-40B4-BE49-F238E27FC236}">
                <a16:creationId xmlns:a16="http://schemas.microsoft.com/office/drawing/2014/main" id="{F0D06779-ADF5-B3D3-DB35-38423EDB0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80" y="1659562"/>
            <a:ext cx="1912066" cy="7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rray Darling Association">
            <a:extLst>
              <a:ext uri="{FF2B5EF4-FFF2-40B4-BE49-F238E27FC236}">
                <a16:creationId xmlns:a16="http://schemas.microsoft.com/office/drawing/2014/main" id="{159ACE81-05A2-572F-B2D5-4C86F8725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58" y="1687634"/>
            <a:ext cx="2270198" cy="7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urray-Darling Conservation Alliance ...">
            <a:extLst>
              <a:ext uri="{FF2B5EF4-FFF2-40B4-BE49-F238E27FC236}">
                <a16:creationId xmlns:a16="http://schemas.microsoft.com/office/drawing/2014/main" id="{8D8014A4-59D5-CBEF-7974-3BCAE5D2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9" y="2442134"/>
            <a:ext cx="2361384" cy="6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vasive Species Council ...">
            <a:extLst>
              <a:ext uri="{FF2B5EF4-FFF2-40B4-BE49-F238E27FC236}">
                <a16:creationId xmlns:a16="http://schemas.microsoft.com/office/drawing/2014/main" id="{47D7E6D5-D8DF-E284-42B6-71EBB97A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29" y="3302570"/>
            <a:ext cx="1435530" cy="9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iverland Landscape Board ...">
            <a:extLst>
              <a:ext uri="{FF2B5EF4-FFF2-40B4-BE49-F238E27FC236}">
                <a16:creationId xmlns:a16="http://schemas.microsoft.com/office/drawing/2014/main" id="{F25933AC-F36C-C43E-9C8E-71060A42A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58" y="2488593"/>
            <a:ext cx="2270198" cy="64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ustralian River Restoration Centre ...">
            <a:extLst>
              <a:ext uri="{FF2B5EF4-FFF2-40B4-BE49-F238E27FC236}">
                <a16:creationId xmlns:a16="http://schemas.microsoft.com/office/drawing/2014/main" id="{F71AF62E-C7A1-608F-C0DA-29F43C30B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9" y="1690837"/>
            <a:ext cx="2389205" cy="68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me - Charles Sturt University">
            <a:extLst>
              <a:ext uri="{FF2B5EF4-FFF2-40B4-BE49-F238E27FC236}">
                <a16:creationId xmlns:a16="http://schemas.microsoft.com/office/drawing/2014/main" id="{73F0BE70-4B24-3198-5F5D-1F3D9AF4C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81" y="2488593"/>
            <a:ext cx="2305078" cy="6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bout ARI">
            <a:extLst>
              <a:ext uri="{FF2B5EF4-FFF2-40B4-BE49-F238E27FC236}">
                <a16:creationId xmlns:a16="http://schemas.microsoft.com/office/drawing/2014/main" id="{24A0BD43-730C-C1D8-7514-431502412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47" y="3192729"/>
            <a:ext cx="1511900" cy="10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ntact Us | OzFish Unlimited">
            <a:extLst>
              <a:ext uri="{FF2B5EF4-FFF2-40B4-BE49-F238E27FC236}">
                <a16:creationId xmlns:a16="http://schemas.microsoft.com/office/drawing/2014/main" id="{AB467CE6-CD01-2185-986A-36960EE4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30" y="3205115"/>
            <a:ext cx="1641541" cy="9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ew South Wales Irrigators' Council ...">
            <a:extLst>
              <a:ext uri="{FF2B5EF4-FFF2-40B4-BE49-F238E27FC236}">
                <a16:creationId xmlns:a16="http://schemas.microsoft.com/office/drawing/2014/main" id="{EC935792-FD04-8FBF-66BF-5C1F461D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50" y="4351701"/>
            <a:ext cx="825449" cy="120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upport Australian Rice Growers Today">
            <a:extLst>
              <a:ext uri="{FF2B5EF4-FFF2-40B4-BE49-F238E27FC236}">
                <a16:creationId xmlns:a16="http://schemas.microsoft.com/office/drawing/2014/main" id="{53A3152B-E89E-F157-4697-DD9DF28F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8" y="4168527"/>
            <a:ext cx="1608705" cy="9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ictorian Farmers Federation">
            <a:extLst>
              <a:ext uri="{FF2B5EF4-FFF2-40B4-BE49-F238E27FC236}">
                <a16:creationId xmlns:a16="http://schemas.microsoft.com/office/drawing/2014/main" id="{F5BF7933-C21D-5322-B1EB-9DD590E1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71" y="4177093"/>
            <a:ext cx="1641541" cy="10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RFish Advocacy and Representation ...">
            <a:extLst>
              <a:ext uri="{FF2B5EF4-FFF2-40B4-BE49-F238E27FC236}">
                <a16:creationId xmlns:a16="http://schemas.microsoft.com/office/drawing/2014/main" id="{6D9BAF53-4F9C-20AC-0503-20A41FBD7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09" y="3278646"/>
            <a:ext cx="994569" cy="9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WARANGA BASIN FISH HABITAT INSTALLATION ...">
            <a:extLst>
              <a:ext uri="{FF2B5EF4-FFF2-40B4-BE49-F238E27FC236}">
                <a16:creationId xmlns:a16="http://schemas.microsoft.com/office/drawing/2014/main" id="{85263DE5-17E9-4096-8357-FBA8DD0E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70" y="1659562"/>
            <a:ext cx="1511900" cy="7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Bowfishing in NSW ??">
            <a:extLst>
              <a:ext uri="{FF2B5EF4-FFF2-40B4-BE49-F238E27FC236}">
                <a16:creationId xmlns:a16="http://schemas.microsoft.com/office/drawing/2014/main" id="{039681C7-78AD-2445-993D-CEC37C9D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51" y="3211635"/>
            <a:ext cx="1248570" cy="102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Wangaratta Sustainability Network ...">
            <a:extLst>
              <a:ext uri="{FF2B5EF4-FFF2-40B4-BE49-F238E27FC236}">
                <a16:creationId xmlns:a16="http://schemas.microsoft.com/office/drawing/2014/main" id="{50608EEA-D786-678D-360C-AF888BAC3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8" y="3192729"/>
            <a:ext cx="1842173" cy="9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The Wedge Group | Consulting Engineers">
            <a:extLst>
              <a:ext uri="{FF2B5EF4-FFF2-40B4-BE49-F238E27FC236}">
                <a16:creationId xmlns:a16="http://schemas.microsoft.com/office/drawing/2014/main" id="{315AA29E-935B-1BE0-9896-3118CEAE4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78" y="1634030"/>
            <a:ext cx="939045" cy="82903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ustralian Fishing Trade Association ...">
            <a:extLst>
              <a:ext uri="{FF2B5EF4-FFF2-40B4-BE49-F238E27FC236}">
                <a16:creationId xmlns:a16="http://schemas.microsoft.com/office/drawing/2014/main" id="{4C6D7634-CDEB-4B97-4555-037E3D2B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69" y="1662644"/>
            <a:ext cx="843409" cy="8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ome - Australian Trout Foundation">
            <a:extLst>
              <a:ext uri="{FF2B5EF4-FFF2-40B4-BE49-F238E27FC236}">
                <a16:creationId xmlns:a16="http://schemas.microsoft.com/office/drawing/2014/main" id="{E645D7D9-397D-F966-388F-0F8734EE5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18" y="4324125"/>
            <a:ext cx="1641542" cy="9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APYAC - Albert Park Yachting &amp; Angling Club">
            <a:extLst>
              <a:ext uri="{FF2B5EF4-FFF2-40B4-BE49-F238E27FC236}">
                <a16:creationId xmlns:a16="http://schemas.microsoft.com/office/drawing/2014/main" id="{1CF59ECC-871E-753C-A420-0C44098D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66" y="4324126"/>
            <a:ext cx="1510151" cy="91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Magazines / Books / Accessories - Boats ...">
            <a:extLst>
              <a:ext uri="{FF2B5EF4-FFF2-40B4-BE49-F238E27FC236}">
                <a16:creationId xmlns:a16="http://schemas.microsoft.com/office/drawing/2014/main" id="{2F3E734B-A1C9-36FA-45A2-56A8C38C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85" y="2506054"/>
            <a:ext cx="1435529" cy="71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Greater Shepparton City Council">
            <a:extLst>
              <a:ext uri="{FF2B5EF4-FFF2-40B4-BE49-F238E27FC236}">
                <a16:creationId xmlns:a16="http://schemas.microsoft.com/office/drawing/2014/main" id="{2D0BEC5D-331B-A0C5-8BED-D84FB8B7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9" y="5229189"/>
            <a:ext cx="1089494" cy="129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TLaWC – Taungurung Land &amp; Waters Council">
            <a:extLst>
              <a:ext uri="{FF2B5EF4-FFF2-40B4-BE49-F238E27FC236}">
                <a16:creationId xmlns:a16="http://schemas.microsoft.com/office/drawing/2014/main" id="{19B14D39-C1A2-F853-EB05-A914EF5D0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85" y="5336501"/>
            <a:ext cx="1947025" cy="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Yorta Yorta Nations Aboriginal ...">
            <a:extLst>
              <a:ext uri="{FF2B5EF4-FFF2-40B4-BE49-F238E27FC236}">
                <a16:creationId xmlns:a16="http://schemas.microsoft.com/office/drawing/2014/main" id="{73F60907-DDF6-FE38-9C74-2FDF7B08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23" y="5366922"/>
            <a:ext cx="1250741" cy="10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Yanco Creek System | Jerilderie NSW">
            <a:extLst>
              <a:ext uri="{FF2B5EF4-FFF2-40B4-BE49-F238E27FC236}">
                <a16:creationId xmlns:a16="http://schemas.microsoft.com/office/drawing/2014/main" id="{0884CE2B-28DC-4249-49DC-EC697BDB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77" y="5362679"/>
            <a:ext cx="1089494" cy="10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Tatong Anglers Group | Tatong VIC">
            <a:extLst>
              <a:ext uri="{FF2B5EF4-FFF2-40B4-BE49-F238E27FC236}">
                <a16:creationId xmlns:a16="http://schemas.microsoft.com/office/drawing/2014/main" id="{3778B3CA-9F25-52FF-28E4-7415D505B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803" y="1659562"/>
            <a:ext cx="844415" cy="8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Downloads – Trellys">
            <a:extLst>
              <a:ext uri="{FF2B5EF4-FFF2-40B4-BE49-F238E27FC236}">
                <a16:creationId xmlns:a16="http://schemas.microsoft.com/office/drawing/2014/main" id="{0EE8B0F4-244D-AAFE-F931-D36EDBFB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66" y="742436"/>
            <a:ext cx="1617992" cy="87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Agriculture - Ocean2Earth">
            <a:extLst>
              <a:ext uri="{FF2B5EF4-FFF2-40B4-BE49-F238E27FC236}">
                <a16:creationId xmlns:a16="http://schemas.microsoft.com/office/drawing/2014/main" id="{52DD20DC-9C58-1635-A6B4-0E33C798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04" y="686913"/>
            <a:ext cx="1151428" cy="90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FRDC's – Circular Economy Program">
            <a:extLst>
              <a:ext uri="{FF2B5EF4-FFF2-40B4-BE49-F238E27FC236}">
                <a16:creationId xmlns:a16="http://schemas.microsoft.com/office/drawing/2014/main" id="{99AB848E-5EEE-2507-46C7-D2F0E1F0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922" y="2542854"/>
            <a:ext cx="2077739" cy="69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Environment Victoria | Environment Victoria">
            <a:extLst>
              <a:ext uri="{FF2B5EF4-FFF2-40B4-BE49-F238E27FC236}">
                <a16:creationId xmlns:a16="http://schemas.microsoft.com/office/drawing/2014/main" id="{F4130823-D761-A641-3A81-15FA8FC35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340" y="4333785"/>
            <a:ext cx="1089493" cy="93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Murray Darling Wetlands Working ...">
            <a:extLst>
              <a:ext uri="{FF2B5EF4-FFF2-40B4-BE49-F238E27FC236}">
                <a16:creationId xmlns:a16="http://schemas.microsoft.com/office/drawing/2014/main" id="{0B948D44-F6A6-41EC-D5D5-28D941DD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57" y="666965"/>
            <a:ext cx="2707929" cy="85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Dja Dja Wurrung - Storyland">
            <a:extLst>
              <a:ext uri="{FF2B5EF4-FFF2-40B4-BE49-F238E27FC236}">
                <a16:creationId xmlns:a16="http://schemas.microsoft.com/office/drawing/2014/main" id="{C74F5B82-9921-5A6D-ABD9-F4061490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74" y="5362679"/>
            <a:ext cx="2230417" cy="11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City of Greater Shepparton - Cities ...">
            <a:extLst>
              <a:ext uri="{FF2B5EF4-FFF2-40B4-BE49-F238E27FC236}">
                <a16:creationId xmlns:a16="http://schemas.microsoft.com/office/drawing/2014/main" id="{0EB2FAEC-D7B0-7475-170D-28B86B9E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803" y="3321566"/>
            <a:ext cx="994569" cy="9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Wangaratta &amp; District Sportfishing Club ...">
            <a:extLst>
              <a:ext uri="{FF2B5EF4-FFF2-40B4-BE49-F238E27FC236}">
                <a16:creationId xmlns:a16="http://schemas.microsoft.com/office/drawing/2014/main" id="{73CE4D9D-544E-A3E0-7969-82277494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28" y="684184"/>
            <a:ext cx="987283" cy="86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RecFish SA - RecFish SA">
            <a:extLst>
              <a:ext uri="{FF2B5EF4-FFF2-40B4-BE49-F238E27FC236}">
                <a16:creationId xmlns:a16="http://schemas.microsoft.com/office/drawing/2014/main" id="{D6B9DA8D-C1D8-554E-5332-554C0ED3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550" y="3346269"/>
            <a:ext cx="1165798" cy="9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Wimmera CMA | LinkedIn">
            <a:extLst>
              <a:ext uri="{FF2B5EF4-FFF2-40B4-BE49-F238E27FC236}">
                <a16:creationId xmlns:a16="http://schemas.microsoft.com/office/drawing/2014/main" id="{4EB6A05E-4B9F-8FCA-533C-FD2D2F21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61" y="708054"/>
            <a:ext cx="770832" cy="8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Goulburn Broken CMA | LinkedIn">
            <a:extLst>
              <a:ext uri="{FF2B5EF4-FFF2-40B4-BE49-F238E27FC236}">
                <a16:creationId xmlns:a16="http://schemas.microsoft.com/office/drawing/2014/main" id="{A5E462A6-6BA3-365D-2827-7EE5D6489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39" y="691301"/>
            <a:ext cx="867243" cy="86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North Central Catchment Management ...">
            <a:extLst>
              <a:ext uri="{FF2B5EF4-FFF2-40B4-BE49-F238E27FC236}">
                <a16:creationId xmlns:a16="http://schemas.microsoft.com/office/drawing/2014/main" id="{3625395B-666D-AC1E-2597-1D4ECC2BC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5" y="762556"/>
            <a:ext cx="1663456" cy="85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About Us — Victorian Seafood | See the ...">
            <a:extLst>
              <a:ext uri="{FF2B5EF4-FFF2-40B4-BE49-F238E27FC236}">
                <a16:creationId xmlns:a16="http://schemas.microsoft.com/office/drawing/2014/main" id="{66FDB829-3A4A-1CF9-48A8-2C350FB3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44" y="682068"/>
            <a:ext cx="1182268" cy="84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North East CMA | Wodonga VIC">
            <a:extLst>
              <a:ext uri="{FF2B5EF4-FFF2-40B4-BE49-F238E27FC236}">
                <a16:creationId xmlns:a16="http://schemas.microsoft.com/office/drawing/2014/main" id="{CA6A2DBB-82FB-CDB4-867D-3CA43F6D6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933" y="5686400"/>
            <a:ext cx="994569" cy="10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88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L Forster (VFA)</dc:creator>
  <cp:lastModifiedBy>Anthony L Forster (VFA)</cp:lastModifiedBy>
  <cp:revision>1</cp:revision>
  <dcterms:created xsi:type="dcterms:W3CDTF">2026-04-28T03:17:13Z</dcterms:created>
  <dcterms:modified xsi:type="dcterms:W3CDTF">2026-04-29T22:12:38Z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0a4df9-c942-4b09-b23a-6c1023f6de27_Enabled">
    <vt:lpwstr>true</vt:lpwstr>
  </property>
  <property fmtid="{D5CDD505-2E9C-101B-9397-08002B2CF9AE}" pid="3" name="MSIP_Label_d00a4df9-c942-4b09-b23a-6c1023f6de27_SetDate">
    <vt:lpwstr>2026-04-28T04:05:17Z</vt:lpwstr>
  </property>
  <property fmtid="{D5CDD505-2E9C-101B-9397-08002B2CF9AE}" pid="4" name="MSIP_Label_d00a4df9-c942-4b09-b23a-6c1023f6de27_Method">
    <vt:lpwstr>Privileged</vt:lpwstr>
  </property>
  <property fmtid="{D5CDD505-2E9C-101B-9397-08002B2CF9AE}" pid="5" name="MSIP_Label_d00a4df9-c942-4b09-b23a-6c1023f6de27_Name">
    <vt:lpwstr>Official (DJPR)</vt:lpwstr>
  </property>
  <property fmtid="{D5CDD505-2E9C-101B-9397-08002B2CF9AE}" pid="6" name="MSIP_Label_d00a4df9-c942-4b09-b23a-6c1023f6de27_SiteId">
    <vt:lpwstr>722ea0be-3e1c-4b11-ad6f-9401d6856e24</vt:lpwstr>
  </property>
  <property fmtid="{D5CDD505-2E9C-101B-9397-08002B2CF9AE}" pid="7" name="MSIP_Label_d00a4df9-c942-4b09-b23a-6c1023f6de27_ActionId">
    <vt:lpwstr>45a4812e-660f-459f-8eb3-3d8dc00fc927</vt:lpwstr>
  </property>
  <property fmtid="{D5CDD505-2E9C-101B-9397-08002B2CF9AE}" pid="8" name="MSIP_Label_d00a4df9-c942-4b09-b23a-6c1023f6de27_ContentBits">
    <vt:lpwstr>3</vt:lpwstr>
  </property>
  <property fmtid="{D5CDD505-2E9C-101B-9397-08002B2CF9AE}" pid="9" name="MSIP_Label_d00a4df9-c942-4b09-b23a-6c1023f6de27_Tag">
    <vt:lpwstr>10, 0, 1, 1</vt:lpwstr>
  </property>
  <property fmtid="{D5CDD505-2E9C-101B-9397-08002B2CF9AE}" pid="10" name="ClassificationContentMarkingFooterLocations">
    <vt:lpwstr>Office Theme:10</vt:lpwstr>
  </property>
  <property fmtid="{D5CDD505-2E9C-101B-9397-08002B2CF9AE}" pid="11" name="ClassificationContentMarkingFooterText">
    <vt:lpwstr>OFFICIAL</vt:lpwstr>
  </property>
  <property fmtid="{D5CDD505-2E9C-101B-9397-08002B2CF9AE}" pid="12" name="ClassificationContentMarkingHeaderLocations">
    <vt:lpwstr>Office Theme:9</vt:lpwstr>
  </property>
  <property fmtid="{D5CDD505-2E9C-101B-9397-08002B2CF9AE}" pid="13" name="ClassificationContentMarkingHeaderText">
    <vt:lpwstr>OFFICIAL</vt:lpwstr>
  </property>
</Properties>
</file>