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68" r:id="rId5"/>
    <p:sldId id="385" r:id="rId6"/>
    <p:sldId id="381" r:id="rId7"/>
    <p:sldId id="372" r:id="rId8"/>
    <p:sldId id="389" r:id="rId9"/>
    <p:sldId id="388" r:id="rId10"/>
    <p:sldId id="376" r:id="rId11"/>
    <p:sldId id="390" r:id="rId12"/>
    <p:sldId id="375" r:id="rId13"/>
    <p:sldId id="386" r:id="rId14"/>
    <p:sldId id="377" r:id="rId15"/>
    <p:sldId id="387" r:id="rId16"/>
    <p:sldId id="278"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94609"/>
  </p:normalViewPr>
  <p:slideViewPr>
    <p:cSldViewPr>
      <p:cViewPr varScale="1">
        <p:scale>
          <a:sx n="104" d="100"/>
          <a:sy n="104" d="100"/>
        </p:scale>
        <p:origin x="414" y="5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225780-FE82-ED4A-AAC3-EBB083E3A585}"/>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defRPr>
            </a:lvl1pPr>
          </a:lstStyle>
          <a:p>
            <a:pPr>
              <a:defRPr/>
            </a:pPr>
            <a:endParaRPr lang="en-AU"/>
          </a:p>
        </p:txBody>
      </p:sp>
      <p:sp>
        <p:nvSpPr>
          <p:cNvPr id="3" name="Date Placeholder 2">
            <a:extLst>
              <a:ext uri="{FF2B5EF4-FFF2-40B4-BE49-F238E27FC236}">
                <a16:creationId xmlns:a16="http://schemas.microsoft.com/office/drawing/2014/main" id="{683AB927-DEB0-2940-B71B-CABCCE19C21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E467C718-33DF-8D48-9E20-55787A17D5AC}" type="datetimeFigureOut">
              <a:rPr lang="en-AU" altLang="en-US"/>
              <a:pPr>
                <a:defRPr/>
              </a:pPr>
              <a:t>30/04/2026</a:t>
            </a:fld>
            <a:endParaRPr lang="en-AU" altLang="en-US"/>
          </a:p>
        </p:txBody>
      </p:sp>
      <p:sp>
        <p:nvSpPr>
          <p:cNvPr id="4" name="Footer Placeholder 3">
            <a:extLst>
              <a:ext uri="{FF2B5EF4-FFF2-40B4-BE49-F238E27FC236}">
                <a16:creationId xmlns:a16="http://schemas.microsoft.com/office/drawing/2014/main" id="{6AB0780B-A516-5942-ADE7-5FF19859A100}"/>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defRPr>
            </a:lvl1pPr>
          </a:lstStyle>
          <a:p>
            <a:pPr>
              <a:defRPr/>
            </a:pPr>
            <a:endParaRPr lang="en-AU"/>
          </a:p>
        </p:txBody>
      </p:sp>
      <p:sp>
        <p:nvSpPr>
          <p:cNvPr id="5" name="Slide Number Placeholder 4">
            <a:extLst>
              <a:ext uri="{FF2B5EF4-FFF2-40B4-BE49-F238E27FC236}">
                <a16:creationId xmlns:a16="http://schemas.microsoft.com/office/drawing/2014/main" id="{C6889976-ED8B-AC48-B46A-38E3672567D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37D1ACE-D514-A840-B633-81C4580ADEF2}"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9T13:26:53.378"/>
    </inkml:context>
    <inkml:brush xml:id="br0">
      <inkml:brushProperty name="width" value="0.35" units="cm"/>
      <inkml:brushProperty name="height" value="0.35" units="cm"/>
      <inkml:brushProperty name="color" value="#33CCFF"/>
    </inkml:brush>
  </inkml:definitions>
  <inkml:trace contextRef="#ctx0" brushRef="#br0">6508 831 2624 0 0,'0'0'993'0'0,"-354"-71"2592"0"0,-1067-211 7615 0 0,1099 219-8748 0 0,260 53-2052 0 0,-126 4 152 0 0,-69-5 129 0 0,-60-8 81 0 0,-304 19 312 0 0,181 43-519 0 0,33 2 101 0 0,330-35-581 0 0,-69 7 147 0 0,-447 27 316 0 0,478-34-446 0 0,1 5 1 0 0,-124 33 0 0 0,173-31-43 0 0,1 2 0 0 0,1 3 0 0 0,-77 38 0 0 0,23 13 60 0 0,60-34-90 0 0,29-22-13 0 0,1 2 1 0 0,1 0-1 0 0,1 2 1 0 0,0 1-1 0 0,-22 27 1 0 0,26-21-5 0 0,1 0-1 0 0,1 2 1 0 0,1 0 0 0 0,2 1-1 0 0,1 0 1 0 0,-18 59 0 0 0,30-80 0 0 0,1 1 1 0 0,0 0 0 0 0,1 0 0 0 0,0-1 0 0 0,1 1 0 0 0,0 0 0 0 0,1 0 0 0 0,0 0 0 0 0,0 0-1 0 0,1-1 1 0 0,1 1 0 0 0,0-1 0 0 0,0 0 0 0 0,9 17 0 0 0,-4-9 2 0 0,2 0 1 0 0,0-1-1 0 0,1 0 1 0 0,1-1 0 0 0,0-1-1 0 0,1 0 1 0 0,17 15-1 0 0,-2-6-4 0 0,1-2 0 0 0,1-2 0 0 0,0 0 0 0 0,2-2 0 0 0,0-2 0 0 0,1-1 0 0 0,46 15 0 0 0,-3-6-2 0 0,80 15 0 0 0,81 2 0 0 0,130 0 0 0 0,-11-32-56 0 0,-50 3-116 0 0,-202-6 104 0 0,118 12-77 0 0,-8 0 9 0 0,161 8-128 0 0,191 11 25 0 0,-498-32 223 0 0,147 6-4 0 0,26 3 7 0 0,463 3 230 0 0,-375-16-145 0 0,-173 3-20 0 0,203-2 280 0 0,-6-34-6 0 0,-4-25-161 0 0,-199 31-137 0 0,340-53 29 0 0,-302 45-49 0 0,67-30-1 0 0,-197 47-6 0 0,189-59-23 0 0,-230 71 20 0 0,0-1 0 0 0,1 0 0 0 0,30-17 1 0 0,-43 21-1 0 0,-1-1 1 0 0,1 0-1 0 0,-1-1 1 0 0,0 1 0 0 0,0-1-1 0 0,0 0 1 0 0,0 0-1 0 0,-1 0 1 0 0,0 0 0 0 0,1-1-1 0 0,-2 1 1 0 0,1-1-1 0 0,0 0 1 0 0,-1 0 0 0 0,0 0-1 0 0,0 0 1 0 0,2-10-1 0 0,-1-4-11 0 0,-1-1 0 0 0,0 0-1 0 0,-2 0 1 0 0,0 0-1 0 0,-1 1 1 0 0,-1-1-1 0 0,-1 0 1 0 0,-1 1 0 0 0,0 0-1 0 0,-2-1 1 0 0,-15-35-1 0 0,6 19 4 0 0,1 2-5 0 0,-30-54 0 0 0,5 28-43 0 0,-3 3-1 0 0,-92-99 1 0 0,-123-78-72 0 0,190 182 92 0 0,-2 2 0 0 0,-2 4-1 0 0,-2 2 1 0 0,-89-37 0 0 0,-322-96-97 0 0,-18 49 78 0 0,348 94 41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A26EB0-0C05-9548-BFE5-820ACC6F1164}"/>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488A73E-4838-A947-8876-84ADE0A40DD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20130209-7BFA-E141-9BB7-9D182683DCB9}" type="datetimeFigureOut">
              <a:rPr lang="en-US" altLang="en-US"/>
              <a:pPr>
                <a:defRPr/>
              </a:pPr>
              <a:t>4/30/2026</a:t>
            </a:fld>
            <a:endParaRPr lang="en-US" altLang="en-US"/>
          </a:p>
        </p:txBody>
      </p:sp>
      <p:sp>
        <p:nvSpPr>
          <p:cNvPr id="4" name="Slide Image Placeholder 3">
            <a:extLst>
              <a:ext uri="{FF2B5EF4-FFF2-40B4-BE49-F238E27FC236}">
                <a16:creationId xmlns:a16="http://schemas.microsoft.com/office/drawing/2014/main" id="{0F21C696-F737-9342-B666-1D5FDC21AED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1A156BA-1247-D147-8793-F763D5F1BA8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80E7A0D-BD24-0444-8F7C-D64E8F47D97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10AE99C-1D3B-5C4E-8E52-7B51E86CEAF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A552A0BE-AF81-F645-ABCD-C158BCEF87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A9D81-E8A8-86CC-7B67-75A1DF59F684}"/>
            </a:ext>
          </a:extLst>
        </p:cNvPr>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99CBFF7D-1767-412F-FDFF-8A309BA2D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98A68B7A-00E9-D778-DD24-A375AE55F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932EDEA6-7AAD-EC4A-FBAA-0AC87CC92D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50CE23-959C-3249-8C87-022B4D7BF263}" type="slidenum">
              <a:rPr lang="en-AU" altLang="en-US" smtClean="0"/>
              <a:pPr/>
              <a:t>3</a:t>
            </a:fld>
            <a:endParaRPr lang="en-AU" altLang="en-US"/>
          </a:p>
        </p:txBody>
      </p:sp>
    </p:spTree>
    <p:extLst>
      <p:ext uri="{BB962C8B-B14F-4D97-AF65-F5344CB8AC3E}">
        <p14:creationId xmlns:p14="http://schemas.microsoft.com/office/powerpoint/2010/main" val="211386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E1C9B28-B0B2-DB42-AEFF-781D0F2EA6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97628C7E-D250-8741-AA00-44AF4E87ED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592B0AEB-650C-7346-AF97-9DE2219CBB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50CE23-959C-3249-8C87-022B4D7BF263}" type="slidenum">
              <a:rPr lang="en-AU" altLang="en-US" smtClean="0"/>
              <a:pPr/>
              <a:t>4</a:t>
            </a:fld>
            <a:endParaRPr lang="en-AU" altLang="en-US"/>
          </a:p>
        </p:txBody>
      </p:sp>
    </p:spTree>
    <p:extLst>
      <p:ext uri="{BB962C8B-B14F-4D97-AF65-F5344CB8AC3E}">
        <p14:creationId xmlns:p14="http://schemas.microsoft.com/office/powerpoint/2010/main" val="346822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52A0BE-AF81-F645-ABCD-C158BCEF872C}" type="slidenum">
              <a:rPr lang="en-US" altLang="en-US" smtClean="0"/>
              <a:pPr>
                <a:defRPr/>
              </a:pPr>
              <a:t>7</a:t>
            </a:fld>
            <a:endParaRPr lang="en-US" altLang="en-US"/>
          </a:p>
        </p:txBody>
      </p:sp>
    </p:spTree>
    <p:extLst>
      <p:ext uri="{BB962C8B-B14F-4D97-AF65-F5344CB8AC3E}">
        <p14:creationId xmlns:p14="http://schemas.microsoft.com/office/powerpoint/2010/main" val="27619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52A0BE-AF81-F645-ABCD-C158BCEF872C}" type="slidenum">
              <a:rPr lang="en-US" altLang="en-US" smtClean="0"/>
              <a:pPr>
                <a:defRPr/>
              </a:pPr>
              <a:t>9</a:t>
            </a:fld>
            <a:endParaRPr lang="en-US" altLang="en-US"/>
          </a:p>
        </p:txBody>
      </p:sp>
    </p:spTree>
    <p:extLst>
      <p:ext uri="{BB962C8B-B14F-4D97-AF65-F5344CB8AC3E}">
        <p14:creationId xmlns:p14="http://schemas.microsoft.com/office/powerpoint/2010/main" val="76683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5BA3-531F-ED1F-CDA7-578DF9545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EFACA-6534-695D-6F93-6ACC73A01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800FF-46AE-9A55-530C-18B41A6ED1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A77794-C98E-4F93-7519-4D54291B4B4E}"/>
              </a:ext>
            </a:extLst>
          </p:cNvPr>
          <p:cNvSpPr>
            <a:spLocks noGrp="1"/>
          </p:cNvSpPr>
          <p:nvPr>
            <p:ph type="sldNum" sz="quarter" idx="5"/>
          </p:nvPr>
        </p:nvSpPr>
        <p:spPr/>
        <p:txBody>
          <a:bodyPr/>
          <a:lstStyle/>
          <a:p>
            <a:pPr>
              <a:defRPr/>
            </a:pPr>
            <a:fld id="{A552A0BE-AF81-F645-ABCD-C158BCEF872C}" type="slidenum">
              <a:rPr lang="en-US" altLang="en-US" smtClean="0"/>
              <a:pPr>
                <a:defRPr/>
              </a:pPr>
              <a:t>10</a:t>
            </a:fld>
            <a:endParaRPr lang="en-US" altLang="en-US"/>
          </a:p>
        </p:txBody>
      </p:sp>
    </p:spTree>
    <p:extLst>
      <p:ext uri="{BB962C8B-B14F-4D97-AF65-F5344CB8AC3E}">
        <p14:creationId xmlns:p14="http://schemas.microsoft.com/office/powerpoint/2010/main" val="106262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52A0BE-AF81-F645-ABCD-C158BCEF872C}" type="slidenum">
              <a:rPr lang="en-US" altLang="en-US" smtClean="0"/>
              <a:pPr>
                <a:defRPr/>
              </a:pPr>
              <a:t>11</a:t>
            </a:fld>
            <a:endParaRPr lang="en-US" altLang="en-US"/>
          </a:p>
        </p:txBody>
      </p:sp>
    </p:spTree>
    <p:extLst>
      <p:ext uri="{BB962C8B-B14F-4D97-AF65-F5344CB8AC3E}">
        <p14:creationId xmlns:p14="http://schemas.microsoft.com/office/powerpoint/2010/main" val="264542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52A0BE-AF81-F645-ABCD-C158BCEF872C}" type="slidenum">
              <a:rPr lang="en-US" altLang="en-US" smtClean="0"/>
              <a:pPr>
                <a:defRPr/>
              </a:pPr>
              <a:t>13</a:t>
            </a:fld>
            <a:endParaRPr lang="en-US" altLang="en-US"/>
          </a:p>
        </p:txBody>
      </p:sp>
    </p:spTree>
    <p:extLst>
      <p:ext uri="{BB962C8B-B14F-4D97-AF65-F5344CB8AC3E}">
        <p14:creationId xmlns:p14="http://schemas.microsoft.com/office/powerpoint/2010/main" val="2961777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573EB10-7B5F-044B-91CA-D7CD324CF3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26951" y="660609"/>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4725144"/>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5" name="Date Placeholder 4">
            <a:extLst>
              <a:ext uri="{FF2B5EF4-FFF2-40B4-BE49-F238E27FC236}">
                <a16:creationId xmlns:a16="http://schemas.microsoft.com/office/drawing/2014/main" id="{F36E05FE-3D17-EA43-8A30-39BF54365CD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8A17531-4BFB-574F-95EF-7D2D3D6E5E1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256AC88-D51A-534E-874C-8AF0C78C3AFA}"/>
              </a:ext>
            </a:extLst>
          </p:cNvPr>
          <p:cNvSpPr>
            <a:spLocks noGrp="1" noChangeArrowheads="1"/>
          </p:cNvSpPr>
          <p:nvPr>
            <p:ph type="sldNum" sz="quarter" idx="12"/>
          </p:nvPr>
        </p:nvSpPr>
        <p:spPr/>
        <p:txBody>
          <a:bodyPr/>
          <a:lstStyle>
            <a:lvl1pPr>
              <a:defRPr/>
            </a:lvl1pPr>
          </a:lstStyle>
          <a:p>
            <a:pPr>
              <a:defRPr/>
            </a:pPr>
            <a:fld id="{CD42D736-1C39-CA4B-B2A6-7A79C2453B5F}" type="slidenum">
              <a:rPr lang="en-US" altLang="en-US"/>
              <a:pPr>
                <a:defRPr/>
              </a:pPr>
              <a:t>‹#›</a:t>
            </a:fld>
            <a:endParaRPr lang="en-US" altLang="en-US"/>
          </a:p>
        </p:txBody>
      </p:sp>
    </p:spTree>
    <p:extLst>
      <p:ext uri="{BB962C8B-B14F-4D97-AF65-F5344CB8AC3E}">
        <p14:creationId xmlns:p14="http://schemas.microsoft.com/office/powerpoint/2010/main" val="421875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40769"/>
            <a:ext cx="2057400" cy="43924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40769"/>
            <a:ext cx="6019800" cy="4392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680710-CB64-644D-97AA-F02CB0AC19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24D942-9B1C-8441-AC26-8332278AE5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F5D3D2-E658-164B-B3CF-0E8DEB63262A}"/>
              </a:ext>
            </a:extLst>
          </p:cNvPr>
          <p:cNvSpPr>
            <a:spLocks noGrp="1" noChangeArrowheads="1"/>
          </p:cNvSpPr>
          <p:nvPr>
            <p:ph type="sldNum" sz="quarter" idx="12"/>
          </p:nvPr>
        </p:nvSpPr>
        <p:spPr>
          <a:ln/>
        </p:spPr>
        <p:txBody>
          <a:bodyPr/>
          <a:lstStyle>
            <a:lvl1pPr>
              <a:defRPr/>
            </a:lvl1pPr>
          </a:lstStyle>
          <a:p>
            <a:pPr>
              <a:defRPr/>
            </a:pPr>
            <a:fld id="{E2F197EB-C5FD-BC4F-8EFF-7A66997DF5CA}" type="slidenum">
              <a:rPr lang="en-US" altLang="en-US"/>
              <a:pPr>
                <a:defRPr/>
              </a:pPr>
              <a:t>‹#›</a:t>
            </a:fld>
            <a:endParaRPr lang="en-US" altLang="en-US"/>
          </a:p>
        </p:txBody>
      </p:sp>
    </p:spTree>
    <p:extLst>
      <p:ext uri="{BB962C8B-B14F-4D97-AF65-F5344CB8AC3E}">
        <p14:creationId xmlns:p14="http://schemas.microsoft.com/office/powerpoint/2010/main" val="67395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lvl1pPr>
          </a:lstStyle>
          <a:p>
            <a:r>
              <a:rPr lang="en-US" dirty="0"/>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A7C6788-4FFD-D647-88D9-4829F7DA97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B2C001-003A-904B-BF70-6C1C676263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E4C45F-36CA-014A-9728-19D1745B363D}"/>
              </a:ext>
            </a:extLst>
          </p:cNvPr>
          <p:cNvSpPr>
            <a:spLocks noGrp="1" noChangeArrowheads="1"/>
          </p:cNvSpPr>
          <p:nvPr>
            <p:ph type="sldNum" sz="quarter" idx="12"/>
          </p:nvPr>
        </p:nvSpPr>
        <p:spPr>
          <a:ln/>
        </p:spPr>
        <p:txBody>
          <a:bodyPr/>
          <a:lstStyle>
            <a:lvl1pPr>
              <a:defRPr/>
            </a:lvl1pPr>
          </a:lstStyle>
          <a:p>
            <a:pPr>
              <a:defRPr/>
            </a:pPr>
            <a:fld id="{50410F44-DCB8-F448-A16E-F4A91812300F}" type="slidenum">
              <a:rPr lang="en-US" altLang="en-US"/>
              <a:pPr>
                <a:defRPr/>
              </a:pPr>
              <a:t>‹#›</a:t>
            </a:fld>
            <a:endParaRPr lang="en-US" altLang="en-US"/>
          </a:p>
        </p:txBody>
      </p:sp>
    </p:spTree>
    <p:extLst>
      <p:ext uri="{BB962C8B-B14F-4D97-AF65-F5344CB8AC3E}">
        <p14:creationId xmlns:p14="http://schemas.microsoft.com/office/powerpoint/2010/main" val="399266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EDDA23-51BB-2A4F-AF65-15B55DE8BA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031F22-59E3-3B48-9AC1-56A456DFF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1B0F41-0DFE-5B4E-8960-764F9DE69AB4}"/>
              </a:ext>
            </a:extLst>
          </p:cNvPr>
          <p:cNvSpPr>
            <a:spLocks noGrp="1" noChangeArrowheads="1"/>
          </p:cNvSpPr>
          <p:nvPr>
            <p:ph type="sldNum" sz="quarter" idx="12"/>
          </p:nvPr>
        </p:nvSpPr>
        <p:spPr>
          <a:ln/>
        </p:spPr>
        <p:txBody>
          <a:bodyPr/>
          <a:lstStyle>
            <a:lvl1pPr>
              <a:defRPr/>
            </a:lvl1pPr>
          </a:lstStyle>
          <a:p>
            <a:pPr>
              <a:defRPr/>
            </a:pPr>
            <a:fld id="{48B9C198-C8AB-0B47-8F1A-37416EF58015}" type="slidenum">
              <a:rPr lang="en-US" altLang="en-US"/>
              <a:pPr>
                <a:defRPr/>
              </a:pPr>
              <a:t>‹#›</a:t>
            </a:fld>
            <a:endParaRPr lang="en-US" altLang="en-US"/>
          </a:p>
        </p:txBody>
      </p:sp>
    </p:spTree>
    <p:extLst>
      <p:ext uri="{BB962C8B-B14F-4D97-AF65-F5344CB8AC3E}">
        <p14:creationId xmlns:p14="http://schemas.microsoft.com/office/powerpoint/2010/main" val="424278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2AAED2-1D37-B84B-B12E-4E7E3E34A76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852DB8-D5C5-7840-99D5-83E6FEB8D8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639E09-B846-284E-BE2F-65D9F089093D}"/>
              </a:ext>
            </a:extLst>
          </p:cNvPr>
          <p:cNvSpPr>
            <a:spLocks noGrp="1" noChangeArrowheads="1"/>
          </p:cNvSpPr>
          <p:nvPr>
            <p:ph type="sldNum" sz="quarter" idx="12"/>
          </p:nvPr>
        </p:nvSpPr>
        <p:spPr>
          <a:ln/>
        </p:spPr>
        <p:txBody>
          <a:bodyPr/>
          <a:lstStyle>
            <a:lvl1pPr>
              <a:defRPr/>
            </a:lvl1pPr>
          </a:lstStyle>
          <a:p>
            <a:pPr>
              <a:defRPr/>
            </a:pPr>
            <a:fld id="{DE0415B9-F867-4D45-855B-D78A25DD0759}" type="slidenum">
              <a:rPr lang="en-US" altLang="en-US"/>
              <a:pPr>
                <a:defRPr/>
              </a:pPr>
              <a:t>‹#›</a:t>
            </a:fld>
            <a:endParaRPr lang="en-US" altLang="en-US"/>
          </a:p>
        </p:txBody>
      </p:sp>
    </p:spTree>
    <p:extLst>
      <p:ext uri="{BB962C8B-B14F-4D97-AF65-F5344CB8AC3E}">
        <p14:creationId xmlns:p14="http://schemas.microsoft.com/office/powerpoint/2010/main" val="119973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2530B5D-4EAB-7D41-97B0-FAE18684B4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020432-B978-4A44-9B0F-AEC5A75374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E9CB7C8-BF61-5348-9392-4809A6C089A5}"/>
              </a:ext>
            </a:extLst>
          </p:cNvPr>
          <p:cNvSpPr>
            <a:spLocks noGrp="1" noChangeArrowheads="1"/>
          </p:cNvSpPr>
          <p:nvPr>
            <p:ph type="sldNum" sz="quarter" idx="12"/>
          </p:nvPr>
        </p:nvSpPr>
        <p:spPr>
          <a:ln/>
        </p:spPr>
        <p:txBody>
          <a:bodyPr/>
          <a:lstStyle>
            <a:lvl1pPr>
              <a:defRPr/>
            </a:lvl1pPr>
          </a:lstStyle>
          <a:p>
            <a:pPr>
              <a:defRPr/>
            </a:pPr>
            <a:fld id="{E3AD5EB6-246F-F046-B79A-344A67057761}" type="slidenum">
              <a:rPr lang="en-US" altLang="en-US"/>
              <a:pPr>
                <a:defRPr/>
              </a:pPr>
              <a:t>‹#›</a:t>
            </a:fld>
            <a:endParaRPr lang="en-US" altLang="en-US"/>
          </a:p>
        </p:txBody>
      </p:sp>
    </p:spTree>
    <p:extLst>
      <p:ext uri="{BB962C8B-B14F-4D97-AF65-F5344CB8AC3E}">
        <p14:creationId xmlns:p14="http://schemas.microsoft.com/office/powerpoint/2010/main" val="361017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1830F9-BF69-7040-B5E1-33BBACD41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90EDB7-D2D3-6542-8A66-B0099A398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B62EBB-D287-3144-B2D8-858038BB685D}"/>
              </a:ext>
            </a:extLst>
          </p:cNvPr>
          <p:cNvSpPr>
            <a:spLocks noGrp="1" noChangeArrowheads="1"/>
          </p:cNvSpPr>
          <p:nvPr>
            <p:ph type="sldNum" sz="quarter" idx="12"/>
          </p:nvPr>
        </p:nvSpPr>
        <p:spPr>
          <a:ln/>
        </p:spPr>
        <p:txBody>
          <a:bodyPr/>
          <a:lstStyle>
            <a:lvl1pPr>
              <a:defRPr/>
            </a:lvl1pPr>
          </a:lstStyle>
          <a:p>
            <a:pPr>
              <a:defRPr/>
            </a:pPr>
            <a:fld id="{7D135829-F3FE-C44D-B1EB-0161E564988D}" type="slidenum">
              <a:rPr lang="en-US" altLang="en-US"/>
              <a:pPr>
                <a:defRPr/>
              </a:pPr>
              <a:t>‹#›</a:t>
            </a:fld>
            <a:endParaRPr lang="en-US" altLang="en-US"/>
          </a:p>
        </p:txBody>
      </p:sp>
    </p:spTree>
    <p:extLst>
      <p:ext uri="{BB962C8B-B14F-4D97-AF65-F5344CB8AC3E}">
        <p14:creationId xmlns:p14="http://schemas.microsoft.com/office/powerpoint/2010/main" val="65508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7968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435101"/>
            <a:ext cx="5111750" cy="43701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3701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D561EB-94BF-EB44-8749-5DA46D1D60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385F03-F15E-4F4A-B750-1483615389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AFDCEC-3D14-B049-BEB6-0AD5E2D0C8C7}"/>
              </a:ext>
            </a:extLst>
          </p:cNvPr>
          <p:cNvSpPr>
            <a:spLocks noGrp="1" noChangeArrowheads="1"/>
          </p:cNvSpPr>
          <p:nvPr>
            <p:ph type="sldNum" sz="quarter" idx="12"/>
          </p:nvPr>
        </p:nvSpPr>
        <p:spPr>
          <a:ln/>
        </p:spPr>
        <p:txBody>
          <a:bodyPr/>
          <a:lstStyle>
            <a:lvl1pPr>
              <a:defRPr/>
            </a:lvl1pPr>
          </a:lstStyle>
          <a:p>
            <a:pPr>
              <a:defRPr/>
            </a:pPr>
            <a:fld id="{A8DF73FB-76DE-D24A-AE33-C69DB250219C}" type="slidenum">
              <a:rPr lang="en-US" altLang="en-US"/>
              <a:pPr>
                <a:defRPr/>
              </a:pPr>
              <a:t>‹#›</a:t>
            </a:fld>
            <a:endParaRPr lang="en-US" altLang="en-US"/>
          </a:p>
        </p:txBody>
      </p:sp>
    </p:spTree>
    <p:extLst>
      <p:ext uri="{BB962C8B-B14F-4D97-AF65-F5344CB8AC3E}">
        <p14:creationId xmlns:p14="http://schemas.microsoft.com/office/powerpoint/2010/main" val="243619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434AA1-BB31-6A43-9772-C5FDC45F2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1A6D66-94C8-4C48-877F-04384D0D7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D336B1-ACD5-5E4D-BF33-D38D1B6A790E}"/>
              </a:ext>
            </a:extLst>
          </p:cNvPr>
          <p:cNvSpPr>
            <a:spLocks noGrp="1" noChangeArrowheads="1"/>
          </p:cNvSpPr>
          <p:nvPr>
            <p:ph type="sldNum" sz="quarter" idx="12"/>
          </p:nvPr>
        </p:nvSpPr>
        <p:spPr>
          <a:ln/>
        </p:spPr>
        <p:txBody>
          <a:bodyPr/>
          <a:lstStyle>
            <a:lvl1pPr>
              <a:defRPr/>
            </a:lvl1pPr>
          </a:lstStyle>
          <a:p>
            <a:pPr>
              <a:defRPr/>
            </a:pPr>
            <a:fld id="{AB358E3F-A4CA-D04E-A58E-E9F175D3BCCC}" type="slidenum">
              <a:rPr lang="en-US" altLang="en-US"/>
              <a:pPr>
                <a:defRPr/>
              </a:pPr>
              <a:t>‹#›</a:t>
            </a:fld>
            <a:endParaRPr lang="en-US" altLang="en-US"/>
          </a:p>
        </p:txBody>
      </p:sp>
    </p:spTree>
    <p:extLst>
      <p:ext uri="{BB962C8B-B14F-4D97-AF65-F5344CB8AC3E}">
        <p14:creationId xmlns:p14="http://schemas.microsoft.com/office/powerpoint/2010/main" val="367785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90ED34-0282-AB4B-9BAD-1A53E4389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92D72-941B-F943-9774-DFF145F195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3EDB4D-EAC0-234D-9614-BC518BEE58B0}"/>
              </a:ext>
            </a:extLst>
          </p:cNvPr>
          <p:cNvSpPr>
            <a:spLocks noGrp="1" noChangeArrowheads="1"/>
          </p:cNvSpPr>
          <p:nvPr>
            <p:ph type="sldNum" sz="quarter" idx="12"/>
          </p:nvPr>
        </p:nvSpPr>
        <p:spPr>
          <a:ln/>
        </p:spPr>
        <p:txBody>
          <a:bodyPr/>
          <a:lstStyle>
            <a:lvl1pPr>
              <a:defRPr/>
            </a:lvl1pPr>
          </a:lstStyle>
          <a:p>
            <a:pPr>
              <a:defRPr/>
            </a:pPr>
            <a:fld id="{B63BCA15-B16E-8943-B72C-2E5A357D9D3E}" type="slidenum">
              <a:rPr lang="en-US" altLang="en-US"/>
              <a:pPr>
                <a:defRPr/>
              </a:pPr>
              <a:t>‹#›</a:t>
            </a:fld>
            <a:endParaRPr lang="en-US" altLang="en-US"/>
          </a:p>
        </p:txBody>
      </p:sp>
    </p:spTree>
    <p:extLst>
      <p:ext uri="{BB962C8B-B14F-4D97-AF65-F5344CB8AC3E}">
        <p14:creationId xmlns:p14="http://schemas.microsoft.com/office/powerpoint/2010/main" val="272878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D72598-521E-264B-BF10-3CDE493D9E4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919833BF-CC58-AE4F-8269-E5C1E4EE86E5}"/>
              </a:ext>
            </a:extLst>
          </p:cNvPr>
          <p:cNvSpPr>
            <a:spLocks noGrp="1" noChangeArrowheads="1"/>
          </p:cNvSpPr>
          <p:nvPr>
            <p:ph type="title"/>
          </p:nvPr>
        </p:nvSpPr>
        <p:spPr bwMode="auto">
          <a:xfrm>
            <a:off x="457200"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7F6B3D7B-8945-5F48-A988-47390FDA579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7281C33F-4887-9044-A22C-68F967CAF6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A18296D-9AD8-B544-BD96-55A12610C26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ED4B245-A6F4-5C40-8E63-7BFD7C81AA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a:defRPr/>
            </a:pPr>
            <a:fld id="{11DC2865-415B-854F-A0BA-F6651EDD4F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xStyles>
    <p:titleStyle>
      <a:lvl1pPr algn="l" rtl="0" eaLnBrk="0" fontAlgn="base" hangingPunct="0">
        <a:spcBef>
          <a:spcPct val="0"/>
        </a:spcBef>
        <a:spcAft>
          <a:spcPct val="0"/>
        </a:spcAft>
        <a:defRPr sz="3600">
          <a:solidFill>
            <a:srgbClr val="30C7C7"/>
          </a:solidFill>
          <a:latin typeface="Montserrat Medium" pitchFamily="2" charset="77"/>
          <a:ea typeface="ＭＳ Ｐゴシック" charset="0"/>
          <a:cs typeface="+mj-cs"/>
        </a:defRPr>
      </a:lvl1pPr>
      <a:lvl2pPr algn="l" rtl="0" eaLnBrk="0" fontAlgn="base" hangingPunct="0">
        <a:spcBef>
          <a:spcPct val="0"/>
        </a:spcBef>
        <a:spcAft>
          <a:spcPct val="0"/>
        </a:spcAft>
        <a:defRPr sz="3600">
          <a:solidFill>
            <a:srgbClr val="30C7C7"/>
          </a:solidFill>
          <a:latin typeface="Montserrat Medium" pitchFamily="2" charset="77"/>
          <a:ea typeface="ＭＳ Ｐゴシック" charset="0"/>
        </a:defRPr>
      </a:lvl2pPr>
      <a:lvl3pPr algn="l" rtl="0" eaLnBrk="0" fontAlgn="base" hangingPunct="0">
        <a:spcBef>
          <a:spcPct val="0"/>
        </a:spcBef>
        <a:spcAft>
          <a:spcPct val="0"/>
        </a:spcAft>
        <a:defRPr sz="3600">
          <a:solidFill>
            <a:srgbClr val="30C7C7"/>
          </a:solidFill>
          <a:latin typeface="Montserrat Medium" pitchFamily="2" charset="77"/>
          <a:ea typeface="ＭＳ Ｐゴシック" charset="0"/>
        </a:defRPr>
      </a:lvl3pPr>
      <a:lvl4pPr algn="l" rtl="0" eaLnBrk="0" fontAlgn="base" hangingPunct="0">
        <a:spcBef>
          <a:spcPct val="0"/>
        </a:spcBef>
        <a:spcAft>
          <a:spcPct val="0"/>
        </a:spcAft>
        <a:defRPr sz="3600">
          <a:solidFill>
            <a:srgbClr val="30C7C7"/>
          </a:solidFill>
          <a:latin typeface="Montserrat Medium" pitchFamily="2" charset="77"/>
          <a:ea typeface="ＭＳ Ｐゴシック" charset="0"/>
        </a:defRPr>
      </a:lvl4pPr>
      <a:lvl5pPr algn="l" rtl="0" eaLnBrk="0" fontAlgn="base" hangingPunct="0">
        <a:spcBef>
          <a:spcPct val="0"/>
        </a:spcBef>
        <a:spcAft>
          <a:spcPct val="0"/>
        </a:spcAft>
        <a:defRPr sz="3600">
          <a:solidFill>
            <a:srgbClr val="30C7C7"/>
          </a:solidFill>
          <a:latin typeface="Montserrat Medium" pitchFamily="2" charset="77"/>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457200" indent="-457200" algn="l" rtl="0" eaLnBrk="0" fontAlgn="base" hangingPunct="0">
        <a:spcBef>
          <a:spcPct val="20000"/>
        </a:spcBef>
        <a:spcAft>
          <a:spcPct val="0"/>
        </a:spcAft>
        <a:buClr>
          <a:srgbClr val="F67D7A"/>
        </a:buClr>
        <a:buFont typeface="Arial" panose="020B0604020202020204" pitchFamily="34" charset="0"/>
        <a:buChar char="•"/>
        <a:defRPr sz="3200">
          <a:solidFill>
            <a:schemeClr val="tx1"/>
          </a:solidFill>
          <a:latin typeface="Montserrat Light" pitchFamily="2" charset="77"/>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ontserrat Light" pitchFamily="2" charset="77"/>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ontserrat Light" pitchFamily="2" charset="77"/>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gi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a:extLst>
              <a:ext uri="{FF2B5EF4-FFF2-40B4-BE49-F238E27FC236}">
                <a16:creationId xmlns:a16="http://schemas.microsoft.com/office/drawing/2014/main" id="{8FD87E0B-3327-1F45-B603-8B5324303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5813425"/>
            <a:ext cx="7921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9">
            <a:extLst>
              <a:ext uri="{FF2B5EF4-FFF2-40B4-BE49-F238E27FC236}">
                <a16:creationId xmlns:a16="http://schemas.microsoft.com/office/drawing/2014/main" id="{9E8EAF8B-A185-4849-89DD-B17836798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5883275"/>
            <a:ext cx="28305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2">
            <a:extLst>
              <a:ext uri="{FF2B5EF4-FFF2-40B4-BE49-F238E27FC236}">
                <a16:creationId xmlns:a16="http://schemas.microsoft.com/office/drawing/2014/main" id="{1960A6F6-64E1-0F49-91E5-FD5B0B9D86DB}"/>
              </a:ext>
            </a:extLst>
          </p:cNvPr>
          <p:cNvSpPr>
            <a:spLocks noGrp="1" noChangeArrowheads="1"/>
          </p:cNvSpPr>
          <p:nvPr>
            <p:ph type="ctrTitle"/>
          </p:nvPr>
        </p:nvSpPr>
        <p:spPr>
          <a:xfrm>
            <a:off x="1227138" y="660400"/>
            <a:ext cx="7772400" cy="1470025"/>
          </a:xfrm>
        </p:spPr>
        <p:txBody>
          <a:bodyPr/>
          <a:lstStyle/>
          <a:p>
            <a:pPr algn="r"/>
            <a:r>
              <a:rPr lang="en-GB" altLang="en-US" dirty="0">
                <a:ea typeface="ＭＳ Ｐゴシック" panose="020B0600070205080204" pitchFamily="34" charset="-128"/>
              </a:rPr>
              <a:t>Carp Control – A key Recreational Fisher issue</a:t>
            </a:r>
            <a:endParaRPr lang="en-AU" altLang="en-US" dirty="0">
              <a:ea typeface="ＭＳ Ｐゴシック" panose="020B0600070205080204" pitchFamily="34" charset="-128"/>
            </a:endParaRPr>
          </a:p>
        </p:txBody>
      </p:sp>
      <p:sp>
        <p:nvSpPr>
          <p:cNvPr id="6" name="Title 2">
            <a:extLst>
              <a:ext uri="{FF2B5EF4-FFF2-40B4-BE49-F238E27FC236}">
                <a16:creationId xmlns:a16="http://schemas.microsoft.com/office/drawing/2014/main" id="{E2598045-E3C8-E34F-A237-FEF8CDECCBEA}"/>
              </a:ext>
            </a:extLst>
          </p:cNvPr>
          <p:cNvSpPr txBox="1">
            <a:spLocks noChangeArrowheads="1"/>
          </p:cNvSpPr>
          <p:nvPr/>
        </p:nvSpPr>
        <p:spPr bwMode="auto">
          <a:xfrm>
            <a:off x="899592" y="43434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30C7C7"/>
                </a:solidFill>
                <a:latin typeface="Montserrat Medium" pitchFamily="2" charset="77"/>
                <a:ea typeface="ＭＳ Ｐゴシック" charset="0"/>
                <a:cs typeface="+mj-cs"/>
              </a:defRPr>
            </a:lvl1pPr>
            <a:lvl2pPr algn="l" rtl="0" eaLnBrk="0" fontAlgn="base" hangingPunct="0">
              <a:spcBef>
                <a:spcPct val="0"/>
              </a:spcBef>
              <a:spcAft>
                <a:spcPct val="0"/>
              </a:spcAft>
              <a:defRPr sz="3600">
                <a:solidFill>
                  <a:srgbClr val="30C7C7"/>
                </a:solidFill>
                <a:latin typeface="Montserrat Medium" pitchFamily="2" charset="77"/>
                <a:ea typeface="ＭＳ Ｐゴシック" charset="0"/>
              </a:defRPr>
            </a:lvl2pPr>
            <a:lvl3pPr algn="l" rtl="0" eaLnBrk="0" fontAlgn="base" hangingPunct="0">
              <a:spcBef>
                <a:spcPct val="0"/>
              </a:spcBef>
              <a:spcAft>
                <a:spcPct val="0"/>
              </a:spcAft>
              <a:defRPr sz="3600">
                <a:solidFill>
                  <a:srgbClr val="30C7C7"/>
                </a:solidFill>
                <a:latin typeface="Montserrat Medium" pitchFamily="2" charset="77"/>
                <a:ea typeface="ＭＳ Ｐゴシック" charset="0"/>
              </a:defRPr>
            </a:lvl3pPr>
            <a:lvl4pPr algn="l" rtl="0" eaLnBrk="0" fontAlgn="base" hangingPunct="0">
              <a:spcBef>
                <a:spcPct val="0"/>
              </a:spcBef>
              <a:spcAft>
                <a:spcPct val="0"/>
              </a:spcAft>
              <a:defRPr sz="3600">
                <a:solidFill>
                  <a:srgbClr val="30C7C7"/>
                </a:solidFill>
                <a:latin typeface="Montserrat Medium" pitchFamily="2" charset="77"/>
                <a:ea typeface="ＭＳ Ｐゴシック" charset="0"/>
              </a:defRPr>
            </a:lvl4pPr>
            <a:lvl5pPr algn="l" rtl="0" eaLnBrk="0" fontAlgn="base" hangingPunct="0">
              <a:spcBef>
                <a:spcPct val="0"/>
              </a:spcBef>
              <a:spcAft>
                <a:spcPct val="0"/>
              </a:spcAft>
              <a:defRPr sz="3600">
                <a:solidFill>
                  <a:srgbClr val="30C7C7"/>
                </a:solidFill>
                <a:latin typeface="Montserrat Medium" pitchFamily="2" charset="77"/>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AU" altLang="en-US" sz="2000" kern="0" dirty="0">
                <a:solidFill>
                  <a:srgbClr val="002060"/>
                </a:solidFill>
                <a:ea typeface="ＭＳ Ｐゴシック" panose="020B0600070205080204" pitchFamily="34" charset="-128"/>
              </a:rPr>
              <a:t>Anthony McGrath</a:t>
            </a:r>
          </a:p>
          <a:p>
            <a:r>
              <a:rPr lang="en-AU" altLang="en-US" sz="2000" kern="0" dirty="0">
                <a:solidFill>
                  <a:srgbClr val="002060"/>
                </a:solidFill>
                <a:ea typeface="ＭＳ Ｐゴシック" panose="020B0600070205080204" pitchFamily="34" charset="-128"/>
              </a:rPr>
              <a:t>Executive Officer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7F00F7-DBFF-BF07-53F3-7E871DFA755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CFE67A-8226-FBA6-550A-2CC779226CEF}"/>
              </a:ext>
            </a:extLst>
          </p:cNvPr>
          <p:cNvPicPr>
            <a:picLocks noChangeAspect="1"/>
          </p:cNvPicPr>
          <p:nvPr/>
        </p:nvPicPr>
        <p:blipFill>
          <a:blip r:embed="rId3"/>
          <a:stretch>
            <a:fillRect/>
          </a:stretch>
        </p:blipFill>
        <p:spPr>
          <a:xfrm>
            <a:off x="107504" y="1258888"/>
            <a:ext cx="6413129" cy="5483224"/>
          </a:xfrm>
          <a:prstGeom prst="rect">
            <a:avLst/>
          </a:prstGeom>
        </p:spPr>
      </p:pic>
      <p:sp>
        <p:nvSpPr>
          <p:cNvPr id="2" name="Title 1">
            <a:extLst>
              <a:ext uri="{FF2B5EF4-FFF2-40B4-BE49-F238E27FC236}">
                <a16:creationId xmlns:a16="http://schemas.microsoft.com/office/drawing/2014/main" id="{284A3134-92BC-3C9A-39B2-BA7B7047F6BE}"/>
              </a:ext>
            </a:extLst>
          </p:cNvPr>
          <p:cNvSpPr>
            <a:spLocks noGrp="1"/>
          </p:cNvSpPr>
          <p:nvPr>
            <p:ph type="title"/>
          </p:nvPr>
        </p:nvSpPr>
        <p:spPr/>
        <p:txBody>
          <a:bodyPr/>
          <a:lstStyle/>
          <a:p>
            <a:r>
              <a:rPr lang="en-US" i="1" dirty="0"/>
              <a:t>2026 Victorian State election </a:t>
            </a:r>
          </a:p>
        </p:txBody>
      </p:sp>
      <p:sp>
        <p:nvSpPr>
          <p:cNvPr id="3" name="Content Placeholder 2">
            <a:extLst>
              <a:ext uri="{FF2B5EF4-FFF2-40B4-BE49-F238E27FC236}">
                <a16:creationId xmlns:a16="http://schemas.microsoft.com/office/drawing/2014/main" id="{13707571-A936-CF26-025B-EFFD6A280C00}"/>
              </a:ext>
            </a:extLst>
          </p:cNvPr>
          <p:cNvSpPr txBox="1">
            <a:spLocks/>
          </p:cNvSpPr>
          <p:nvPr/>
        </p:nvSpPr>
        <p:spPr>
          <a:xfrm>
            <a:off x="323528" y="1556792"/>
            <a:ext cx="8229600" cy="4205063"/>
          </a:xfrm>
          <a:prstGeom prst="rect">
            <a:avLst/>
          </a:prstGeom>
        </p:spPr>
        <p:txBody>
          <a:bodyPr/>
          <a:lstStyle>
            <a:lvl1pPr marL="457200" indent="-457200" algn="l" rtl="0" eaLnBrk="0" fontAlgn="base" hangingPunct="0">
              <a:spcBef>
                <a:spcPct val="20000"/>
              </a:spcBef>
              <a:spcAft>
                <a:spcPct val="0"/>
              </a:spcAft>
              <a:buClr>
                <a:srgbClr val="F67D7A"/>
              </a:buClr>
              <a:buFont typeface="Arial" panose="020B0604020202020204" pitchFamily="34" charset="0"/>
              <a:buChar char="•"/>
              <a:defRPr sz="3200">
                <a:solidFill>
                  <a:schemeClr val="tx1"/>
                </a:solidFill>
                <a:latin typeface="Montserrat Light" pitchFamily="2" charset="77"/>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ontserrat Light" pitchFamily="2" charset="77"/>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ontserrat Light" pitchFamily="2" charset="77"/>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2000" kern="0" dirty="0"/>
          </a:p>
        </p:txBody>
      </p:sp>
    </p:spTree>
    <p:extLst>
      <p:ext uri="{BB962C8B-B14F-4D97-AF65-F5344CB8AC3E}">
        <p14:creationId xmlns:p14="http://schemas.microsoft.com/office/powerpoint/2010/main" val="345404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9163-F6F3-DD47-84F4-C476FEB618B3}"/>
              </a:ext>
            </a:extLst>
          </p:cNvPr>
          <p:cNvSpPr>
            <a:spLocks noGrp="1"/>
          </p:cNvSpPr>
          <p:nvPr>
            <p:ph type="title"/>
          </p:nvPr>
        </p:nvSpPr>
        <p:spPr>
          <a:xfrm>
            <a:off x="457200" y="115888"/>
            <a:ext cx="8686800" cy="1143000"/>
          </a:xfrm>
        </p:spPr>
        <p:txBody>
          <a:bodyPr/>
          <a:lstStyle/>
          <a:p>
            <a:r>
              <a:rPr lang="en-US" i="1" dirty="0"/>
              <a:t>2026 Victorian State </a:t>
            </a:r>
            <a:r>
              <a:rPr lang="en-US" i="1" dirty="0" err="1"/>
              <a:t>election..cont’d</a:t>
            </a:r>
            <a:endParaRPr lang="en-US" i="1" dirty="0"/>
          </a:p>
        </p:txBody>
      </p:sp>
      <p:sp>
        <p:nvSpPr>
          <p:cNvPr id="3" name="Content Placeholder 2">
            <a:extLst>
              <a:ext uri="{FF2B5EF4-FFF2-40B4-BE49-F238E27FC236}">
                <a16:creationId xmlns:a16="http://schemas.microsoft.com/office/drawing/2014/main" id="{A8F9C61F-E1C1-294D-B941-7B7FAA851702}"/>
              </a:ext>
            </a:extLst>
          </p:cNvPr>
          <p:cNvSpPr txBox="1">
            <a:spLocks/>
          </p:cNvSpPr>
          <p:nvPr/>
        </p:nvSpPr>
        <p:spPr>
          <a:xfrm>
            <a:off x="457200" y="1600200"/>
            <a:ext cx="8229600" cy="4205063"/>
          </a:xfrm>
          <a:prstGeom prst="rect">
            <a:avLst/>
          </a:prstGeom>
        </p:spPr>
        <p:txBody>
          <a:bodyPr/>
          <a:lstStyle>
            <a:lvl1pPr marL="457200" indent="-457200" algn="l" rtl="0" eaLnBrk="0" fontAlgn="base" hangingPunct="0">
              <a:spcBef>
                <a:spcPct val="20000"/>
              </a:spcBef>
              <a:spcAft>
                <a:spcPct val="0"/>
              </a:spcAft>
              <a:buClr>
                <a:srgbClr val="F67D7A"/>
              </a:buClr>
              <a:buFont typeface="Arial" panose="020B0604020202020204" pitchFamily="34" charset="0"/>
              <a:buChar char="•"/>
              <a:defRPr sz="3200">
                <a:solidFill>
                  <a:schemeClr val="tx1"/>
                </a:solidFill>
                <a:latin typeface="Montserrat Light" pitchFamily="2" charset="77"/>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ontserrat Light" pitchFamily="2" charset="77"/>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ontserrat Light" pitchFamily="2" charset="77"/>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2000" kern="0" dirty="0"/>
          </a:p>
        </p:txBody>
      </p:sp>
      <p:pic>
        <p:nvPicPr>
          <p:cNvPr id="6" name="Picture 5">
            <a:extLst>
              <a:ext uri="{FF2B5EF4-FFF2-40B4-BE49-F238E27FC236}">
                <a16:creationId xmlns:a16="http://schemas.microsoft.com/office/drawing/2014/main" id="{88BAB9B9-1707-684A-9E4E-9457324D7655}"/>
              </a:ext>
            </a:extLst>
          </p:cNvPr>
          <p:cNvPicPr>
            <a:picLocks noChangeAspect="1"/>
          </p:cNvPicPr>
          <p:nvPr/>
        </p:nvPicPr>
        <p:blipFill>
          <a:blip r:embed="rId3"/>
          <a:stretch>
            <a:fillRect/>
          </a:stretch>
        </p:blipFill>
        <p:spPr>
          <a:xfrm>
            <a:off x="28752" y="1600200"/>
            <a:ext cx="7630590" cy="2857899"/>
          </a:xfrm>
          <a:prstGeom prst="rect">
            <a:avLst/>
          </a:prstGeom>
        </p:spPr>
      </p:pic>
    </p:spTree>
    <p:extLst>
      <p:ext uri="{BB962C8B-B14F-4D97-AF65-F5344CB8AC3E}">
        <p14:creationId xmlns:p14="http://schemas.microsoft.com/office/powerpoint/2010/main" val="79887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7A79-DCD1-5DC1-1C25-BE844D867110}"/>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BF6AF5D5-45A2-1A37-DF63-90B27DDB4C52}"/>
              </a:ext>
            </a:extLst>
          </p:cNvPr>
          <p:cNvSpPr>
            <a:spLocks noGrp="1"/>
          </p:cNvSpPr>
          <p:nvPr>
            <p:ph idx="1"/>
          </p:nvPr>
        </p:nvSpPr>
        <p:spPr>
          <a:xfrm>
            <a:off x="5508104" y="1600200"/>
            <a:ext cx="3178696" cy="4525963"/>
          </a:xfrm>
        </p:spPr>
        <p:txBody>
          <a:bodyPr/>
          <a:lstStyle/>
          <a:p>
            <a:pPr marL="0" indent="0" algn="ctr">
              <a:buNone/>
            </a:pPr>
            <a:r>
              <a:rPr lang="en-GB" sz="2000" b="1" dirty="0"/>
              <a:t>Scan the QR Code or visit </a:t>
            </a:r>
            <a:r>
              <a:rPr lang="en-GB" sz="2000" b="1" u="sng" dirty="0"/>
              <a:t>www.vrfish.com.au/join</a:t>
            </a:r>
            <a:endParaRPr lang="en-AU" sz="2000"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br>
              <a:rPr lang="en-GB" sz="2000" b="1" dirty="0"/>
            </a:br>
            <a:r>
              <a:rPr lang="en-GB" sz="2000" b="1" dirty="0"/>
              <a:t>Annual Individual Membership subscription: $25</a:t>
            </a:r>
            <a:endParaRPr lang="en-AU" sz="2000" dirty="0"/>
          </a:p>
          <a:p>
            <a:endParaRPr lang="en-AU" dirty="0"/>
          </a:p>
        </p:txBody>
      </p:sp>
      <p:pic>
        <p:nvPicPr>
          <p:cNvPr id="4" name="Picture 3">
            <a:extLst>
              <a:ext uri="{FF2B5EF4-FFF2-40B4-BE49-F238E27FC236}">
                <a16:creationId xmlns:a16="http://schemas.microsoft.com/office/drawing/2014/main" id="{E474E003-7FDA-D3F8-F1DA-EF09DE6E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25983"/>
            <a:ext cx="5727700" cy="920115"/>
          </a:xfrm>
          <a:prstGeom prst="rect">
            <a:avLst/>
          </a:prstGeom>
        </p:spPr>
      </p:pic>
      <p:pic>
        <p:nvPicPr>
          <p:cNvPr id="5" name="Picture 4">
            <a:extLst>
              <a:ext uri="{FF2B5EF4-FFF2-40B4-BE49-F238E27FC236}">
                <a16:creationId xmlns:a16="http://schemas.microsoft.com/office/drawing/2014/main" id="{8B9F527E-BB13-6ADE-11FF-7302C4FB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312837"/>
            <a:ext cx="5545163" cy="5545163"/>
          </a:xfrm>
          <a:prstGeom prst="rect">
            <a:avLst/>
          </a:prstGeom>
        </p:spPr>
      </p:pic>
    </p:spTree>
    <p:extLst>
      <p:ext uri="{BB962C8B-B14F-4D97-AF65-F5344CB8AC3E}">
        <p14:creationId xmlns:p14="http://schemas.microsoft.com/office/powerpoint/2010/main" val="124429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a16="http://schemas.microsoft.com/office/drawing/2014/main" id="{52FD274E-90EC-044F-9432-3311DC3E1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413" y="5664869"/>
            <a:ext cx="1999173" cy="53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ECE0-0A26-1C72-8BDE-AFEFEC76713C}"/>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9F626E6D-507E-831C-8D6C-D153098C8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538" y="4319883"/>
            <a:ext cx="2939399" cy="1979216"/>
          </a:xfrm>
          <a:prstGeom prst="rect">
            <a:avLst/>
          </a:prstGeom>
        </p:spPr>
      </p:pic>
      <p:sp>
        <p:nvSpPr>
          <p:cNvPr id="2" name="Title 1">
            <a:extLst>
              <a:ext uri="{FF2B5EF4-FFF2-40B4-BE49-F238E27FC236}">
                <a16:creationId xmlns:a16="http://schemas.microsoft.com/office/drawing/2014/main" id="{D45DA69C-0ED1-CE53-CC93-4D9D2C346929}"/>
              </a:ext>
            </a:extLst>
          </p:cNvPr>
          <p:cNvSpPr>
            <a:spLocks noGrp="1"/>
          </p:cNvSpPr>
          <p:nvPr>
            <p:ph type="title"/>
          </p:nvPr>
        </p:nvSpPr>
        <p:spPr>
          <a:xfrm>
            <a:off x="457200" y="115888"/>
            <a:ext cx="8459064" cy="1143000"/>
          </a:xfrm>
        </p:spPr>
        <p:txBody>
          <a:bodyPr/>
          <a:lstStyle/>
          <a:p>
            <a:r>
              <a:rPr lang="en-AU" dirty="0"/>
              <a:t>VRFish – The peak body for 31 years</a:t>
            </a:r>
          </a:p>
        </p:txBody>
      </p:sp>
      <p:sp>
        <p:nvSpPr>
          <p:cNvPr id="3" name="Content Placeholder 2">
            <a:extLst>
              <a:ext uri="{FF2B5EF4-FFF2-40B4-BE49-F238E27FC236}">
                <a16:creationId xmlns:a16="http://schemas.microsoft.com/office/drawing/2014/main" id="{8EC4E619-47A2-AADC-A9C1-F0BBB0E167A5}"/>
              </a:ext>
            </a:extLst>
          </p:cNvPr>
          <p:cNvSpPr>
            <a:spLocks noGrp="1"/>
          </p:cNvSpPr>
          <p:nvPr>
            <p:ph idx="1"/>
          </p:nvPr>
        </p:nvSpPr>
        <p:spPr/>
        <p:txBody>
          <a:bodyPr/>
          <a:lstStyle/>
          <a:p>
            <a:r>
              <a:rPr lang="en-US" sz="2400" dirty="0"/>
              <a:t>150 fishing clubs and associations</a:t>
            </a:r>
          </a:p>
          <a:p>
            <a:r>
              <a:rPr lang="en-US" sz="2400" dirty="0"/>
              <a:t>370 individual members</a:t>
            </a:r>
          </a:p>
          <a:p>
            <a:r>
              <a:rPr lang="en-US" sz="2400" dirty="0"/>
              <a:t>160 financial members</a:t>
            </a:r>
          </a:p>
          <a:p>
            <a:r>
              <a:rPr lang="en-US" sz="2400" dirty="0"/>
              <a:t>55,000 subscribers</a:t>
            </a:r>
          </a:p>
        </p:txBody>
      </p:sp>
      <p:pic>
        <p:nvPicPr>
          <p:cNvPr id="5" name="Picture 4">
            <a:extLst>
              <a:ext uri="{FF2B5EF4-FFF2-40B4-BE49-F238E27FC236}">
                <a16:creationId xmlns:a16="http://schemas.microsoft.com/office/drawing/2014/main" id="{368C9B60-6BB4-3794-689E-BE5E2FEDD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527193"/>
            <a:ext cx="1365516" cy="844913"/>
          </a:xfrm>
          <a:prstGeom prst="rect">
            <a:avLst/>
          </a:prstGeom>
        </p:spPr>
      </p:pic>
      <p:pic>
        <p:nvPicPr>
          <p:cNvPr id="7" name="Picture 6">
            <a:extLst>
              <a:ext uri="{FF2B5EF4-FFF2-40B4-BE49-F238E27FC236}">
                <a16:creationId xmlns:a16="http://schemas.microsoft.com/office/drawing/2014/main" id="{BDC6088C-3463-A9FE-22B9-C625881A9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527193"/>
            <a:ext cx="769268" cy="844913"/>
          </a:xfrm>
          <a:prstGeom prst="rect">
            <a:avLst/>
          </a:prstGeom>
        </p:spPr>
      </p:pic>
      <p:pic>
        <p:nvPicPr>
          <p:cNvPr id="9" name="Picture 8">
            <a:extLst>
              <a:ext uri="{FF2B5EF4-FFF2-40B4-BE49-F238E27FC236}">
                <a16:creationId xmlns:a16="http://schemas.microsoft.com/office/drawing/2014/main" id="{E9A8CA2C-921E-08EF-D001-2DBB42B5F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132" y="3527193"/>
            <a:ext cx="1053935" cy="1053935"/>
          </a:xfrm>
          <a:prstGeom prst="rect">
            <a:avLst/>
          </a:prstGeom>
        </p:spPr>
      </p:pic>
      <p:pic>
        <p:nvPicPr>
          <p:cNvPr id="11" name="Picture 10">
            <a:extLst>
              <a:ext uri="{FF2B5EF4-FFF2-40B4-BE49-F238E27FC236}">
                <a16:creationId xmlns:a16="http://schemas.microsoft.com/office/drawing/2014/main" id="{D08A9682-9A96-462D-0408-D5C47E4A3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203" y="4510734"/>
            <a:ext cx="2343926" cy="669693"/>
          </a:xfrm>
          <a:prstGeom prst="rect">
            <a:avLst/>
          </a:prstGeom>
        </p:spPr>
      </p:pic>
      <p:pic>
        <p:nvPicPr>
          <p:cNvPr id="15" name="Picture 14">
            <a:extLst>
              <a:ext uri="{FF2B5EF4-FFF2-40B4-BE49-F238E27FC236}">
                <a16:creationId xmlns:a16="http://schemas.microsoft.com/office/drawing/2014/main" id="{6F4D4F25-8564-0CA1-15B0-D26586751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6484" y="3304167"/>
            <a:ext cx="1440160" cy="1440160"/>
          </a:xfrm>
          <a:prstGeom prst="rect">
            <a:avLst/>
          </a:prstGeom>
        </p:spPr>
      </p:pic>
      <p:pic>
        <p:nvPicPr>
          <p:cNvPr id="17" name="Picture 16">
            <a:extLst>
              <a:ext uri="{FF2B5EF4-FFF2-40B4-BE49-F238E27FC236}">
                <a16:creationId xmlns:a16="http://schemas.microsoft.com/office/drawing/2014/main" id="{1ED421CF-3E2E-135C-24EF-455068AA4D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1458" y="3427461"/>
            <a:ext cx="1415542" cy="1153667"/>
          </a:xfrm>
          <a:prstGeom prst="rect">
            <a:avLst/>
          </a:prstGeom>
        </p:spPr>
      </p:pic>
      <p:pic>
        <p:nvPicPr>
          <p:cNvPr id="19" name="Picture 18">
            <a:extLst>
              <a:ext uri="{FF2B5EF4-FFF2-40B4-BE49-F238E27FC236}">
                <a16:creationId xmlns:a16="http://schemas.microsoft.com/office/drawing/2014/main" id="{BCB3119E-F2C0-B154-529C-D22548A1E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200" y="3427461"/>
            <a:ext cx="1185136" cy="1182502"/>
          </a:xfrm>
          <a:prstGeom prst="rect">
            <a:avLst/>
          </a:prstGeom>
        </p:spPr>
      </p:pic>
      <p:pic>
        <p:nvPicPr>
          <p:cNvPr id="21" name="Picture 20">
            <a:extLst>
              <a:ext uri="{FF2B5EF4-FFF2-40B4-BE49-F238E27FC236}">
                <a16:creationId xmlns:a16="http://schemas.microsoft.com/office/drawing/2014/main" id="{CDBD2605-B561-346F-2979-C8D1672299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6765" y="3394828"/>
            <a:ext cx="1349499" cy="1349499"/>
          </a:xfrm>
          <a:prstGeom prst="rect">
            <a:avLst/>
          </a:prstGeom>
        </p:spPr>
      </p:pic>
      <p:pic>
        <p:nvPicPr>
          <p:cNvPr id="23" name="Picture 22">
            <a:extLst>
              <a:ext uri="{FF2B5EF4-FFF2-40B4-BE49-F238E27FC236}">
                <a16:creationId xmlns:a16="http://schemas.microsoft.com/office/drawing/2014/main" id="{50DA0BD2-638A-13E5-30EA-A9D89B5165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203" y="5257800"/>
            <a:ext cx="1458981" cy="1324541"/>
          </a:xfrm>
          <a:prstGeom prst="rect">
            <a:avLst/>
          </a:prstGeom>
        </p:spPr>
      </p:pic>
      <p:pic>
        <p:nvPicPr>
          <p:cNvPr id="25" name="Picture 24">
            <a:extLst>
              <a:ext uri="{FF2B5EF4-FFF2-40B4-BE49-F238E27FC236}">
                <a16:creationId xmlns:a16="http://schemas.microsoft.com/office/drawing/2014/main" id="{C6898597-DFEC-39E5-E378-45B95AFC9F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8290" y="5330800"/>
            <a:ext cx="1185684" cy="1185684"/>
          </a:xfrm>
          <a:prstGeom prst="rect">
            <a:avLst/>
          </a:prstGeom>
        </p:spPr>
      </p:pic>
      <p:pic>
        <p:nvPicPr>
          <p:cNvPr id="29" name="Picture 28">
            <a:extLst>
              <a:ext uri="{FF2B5EF4-FFF2-40B4-BE49-F238E27FC236}">
                <a16:creationId xmlns:a16="http://schemas.microsoft.com/office/drawing/2014/main" id="{38FACCFF-2496-79F2-711D-F10BD334D6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9869" y="4667182"/>
            <a:ext cx="1458981" cy="1458981"/>
          </a:xfrm>
          <a:prstGeom prst="rect">
            <a:avLst/>
          </a:prstGeom>
        </p:spPr>
      </p:pic>
    </p:spTree>
    <p:extLst>
      <p:ext uri="{BB962C8B-B14F-4D97-AF65-F5344CB8AC3E}">
        <p14:creationId xmlns:p14="http://schemas.microsoft.com/office/powerpoint/2010/main" val="241564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1217-F88A-9FCB-9FA3-D002770583BE}"/>
            </a:ext>
          </a:extLst>
        </p:cNvPr>
        <p:cNvGrpSpPr/>
        <p:nvPr/>
      </p:nvGrpSpPr>
      <p:grpSpPr>
        <a:xfrm>
          <a:off x="0" y="0"/>
          <a:ext cx="0" cy="0"/>
          <a:chOff x="0" y="0"/>
          <a:chExt cx="0" cy="0"/>
        </a:xfrm>
      </p:grpSpPr>
      <p:sp>
        <p:nvSpPr>
          <p:cNvPr id="29698" name="Title 2">
            <a:extLst>
              <a:ext uri="{FF2B5EF4-FFF2-40B4-BE49-F238E27FC236}">
                <a16:creationId xmlns:a16="http://schemas.microsoft.com/office/drawing/2014/main" id="{18DEC3F0-2ECA-D3D5-BEB0-D0D7C299487F}"/>
              </a:ext>
            </a:extLst>
          </p:cNvPr>
          <p:cNvSpPr>
            <a:spLocks noGrp="1" noChangeArrowheads="1"/>
          </p:cNvSpPr>
          <p:nvPr>
            <p:ph type="title"/>
          </p:nvPr>
        </p:nvSpPr>
        <p:spPr>
          <a:xfrm>
            <a:off x="457200" y="115888"/>
            <a:ext cx="8229600" cy="1143000"/>
          </a:xfrm>
        </p:spPr>
        <p:txBody>
          <a:bodyPr/>
          <a:lstStyle/>
          <a:p>
            <a:r>
              <a:rPr lang="en-GB" altLang="en-US" dirty="0">
                <a:ea typeface="ＭＳ Ｐゴシック" panose="020B0600070205080204" pitchFamily="34" charset="-128"/>
              </a:rPr>
              <a:t>Carp in our waters</a:t>
            </a:r>
            <a:endParaRPr lang="en-AU" altLang="en-US" dirty="0">
              <a:ea typeface="ＭＳ Ｐゴシック" panose="020B0600070205080204" pitchFamily="34" charset="-128"/>
            </a:endParaRPr>
          </a:p>
        </p:txBody>
      </p:sp>
      <p:sp>
        <p:nvSpPr>
          <p:cNvPr id="10" name="AutoShape 2" descr="Image preview">
            <a:extLst>
              <a:ext uri="{FF2B5EF4-FFF2-40B4-BE49-F238E27FC236}">
                <a16:creationId xmlns:a16="http://schemas.microsoft.com/office/drawing/2014/main" id="{E9BA6F84-E2BD-426D-3DD3-B2CD7B9A7B97}"/>
              </a:ext>
            </a:extLst>
          </p:cNvPr>
          <p:cNvSpPr>
            <a:spLocks noChangeAspect="1" noChangeArrowheads="1"/>
          </p:cNvSpPr>
          <p:nvPr/>
        </p:nvSpPr>
        <p:spPr bwMode="auto">
          <a:xfrm>
            <a:off x="4419600" y="3276600"/>
            <a:ext cx="2456656" cy="24566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AutoShape 4" descr="Image preview">
            <a:extLst>
              <a:ext uri="{FF2B5EF4-FFF2-40B4-BE49-F238E27FC236}">
                <a16:creationId xmlns:a16="http://schemas.microsoft.com/office/drawing/2014/main" id="{6C24FA07-D573-062D-339C-1B2FAB56521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4" name="AutoShape 2" descr="Image preview">
            <a:extLst>
              <a:ext uri="{FF2B5EF4-FFF2-40B4-BE49-F238E27FC236}">
                <a16:creationId xmlns:a16="http://schemas.microsoft.com/office/drawing/2014/main" id="{2F76EC05-06DC-623F-C04A-22426635979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5" name="AutoShape 4" descr="Image preview">
            <a:extLst>
              <a:ext uri="{FF2B5EF4-FFF2-40B4-BE49-F238E27FC236}">
                <a16:creationId xmlns:a16="http://schemas.microsoft.com/office/drawing/2014/main" id="{E1BDC9AE-5C8F-6144-918C-137332D00C9D}"/>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9" name="Content Placeholder 8" descr="The person is holding a large, colorful fish in their hand, standing by a calm river with tall grass and trees in the background.&#10;&#10;AI-generated content may be incorrect.">
            <a:extLst>
              <a:ext uri="{FF2B5EF4-FFF2-40B4-BE49-F238E27FC236}">
                <a16:creationId xmlns:a16="http://schemas.microsoft.com/office/drawing/2014/main" id="{D7346532-78C3-A6D5-7584-13CBAC7A64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590336" y="1295623"/>
            <a:ext cx="3905464" cy="544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he image shows a person holding a large, shiny, silver-colored carp fish in their hand, standing on a sandy shoreline with a calm lake and a few trees in the background under a partly cloudy sky.&#10;&#10;AI-generated content may be incorrect.">
            <a:extLst>
              <a:ext uri="{FF2B5EF4-FFF2-40B4-BE49-F238E27FC236}">
                <a16:creationId xmlns:a16="http://schemas.microsoft.com/office/drawing/2014/main" id="{9CD46388-FE8E-3620-1580-BBA15EB29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099" y="1295623"/>
            <a:ext cx="4268314" cy="4268314"/>
          </a:xfrm>
          <a:prstGeom prst="rect">
            <a:avLst/>
          </a:prstGeom>
        </p:spPr>
      </p:pic>
    </p:spTree>
    <p:extLst>
      <p:ext uri="{BB962C8B-B14F-4D97-AF65-F5344CB8AC3E}">
        <p14:creationId xmlns:p14="http://schemas.microsoft.com/office/powerpoint/2010/main" val="400327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62225070-F572-EA49-93AD-88510AC1E49C}"/>
              </a:ext>
            </a:extLst>
          </p:cNvPr>
          <p:cNvSpPr>
            <a:spLocks noGrp="1" noChangeArrowheads="1"/>
          </p:cNvSpPr>
          <p:nvPr>
            <p:ph type="title"/>
          </p:nvPr>
        </p:nvSpPr>
        <p:spPr>
          <a:xfrm>
            <a:off x="457200" y="115888"/>
            <a:ext cx="8229600" cy="1143000"/>
          </a:xfrm>
        </p:spPr>
        <p:txBody>
          <a:bodyPr/>
          <a:lstStyle/>
          <a:p>
            <a:r>
              <a:rPr lang="en-GB" altLang="en-US" dirty="0">
                <a:ea typeface="ＭＳ Ｐゴシック" panose="020B0600070205080204" pitchFamily="34" charset="-128"/>
              </a:rPr>
              <a:t>Carp on the national agenda</a:t>
            </a:r>
            <a:endParaRPr lang="en-AU" altLang="en-US" dirty="0">
              <a:ea typeface="ＭＳ Ｐゴシック" panose="020B0600070205080204" pitchFamily="34" charset="-128"/>
            </a:endParaRPr>
          </a:p>
        </p:txBody>
      </p:sp>
      <p:pic>
        <p:nvPicPr>
          <p:cNvPr id="4" name="Content Placeholder 3" descr="The image shows a person holding a fish with a shiny, orange body, wearing a suit and tie, and holding a storytelling press pass.&#10;&#10;AI-generated content may be incorrect.">
            <a:extLst>
              <a:ext uri="{FF2B5EF4-FFF2-40B4-BE49-F238E27FC236}">
                <a16:creationId xmlns:a16="http://schemas.microsoft.com/office/drawing/2014/main" id="{8CC74F31-2CB3-0095-48C7-698CE69325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5496" y="1281259"/>
            <a:ext cx="5400600" cy="5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rp (with Barnaby Joyce)">
            <a:extLst>
              <a:ext uri="{FF2B5EF4-FFF2-40B4-BE49-F238E27FC236}">
                <a16:creationId xmlns:a16="http://schemas.microsoft.com/office/drawing/2014/main" id="{AAA50208-EB59-37AE-EEF2-890381B18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584269"/>
            <a:ext cx="360798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naby Joyce Will Kill Tonnes Of Mud Carp By Giving Them Herpes">
            <a:extLst>
              <a:ext uri="{FF2B5EF4-FFF2-40B4-BE49-F238E27FC236}">
                <a16:creationId xmlns:a16="http://schemas.microsoft.com/office/drawing/2014/main" id="{81359AB3-DA15-5FC8-4F34-ABE484377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167" y="1281259"/>
            <a:ext cx="4198416" cy="233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13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01A5-59BB-6001-4358-AF280A154529}"/>
              </a:ext>
            </a:extLst>
          </p:cNvPr>
          <p:cNvSpPr>
            <a:spLocks noGrp="1"/>
          </p:cNvSpPr>
          <p:nvPr>
            <p:ph type="title"/>
          </p:nvPr>
        </p:nvSpPr>
        <p:spPr>
          <a:xfrm>
            <a:off x="539552" y="44624"/>
            <a:ext cx="8229600" cy="1143000"/>
          </a:xfrm>
        </p:spPr>
        <p:txBody>
          <a:bodyPr/>
          <a:lstStyle/>
          <a:p>
            <a:r>
              <a:rPr lang="en-GB" dirty="0"/>
              <a:t>Back on the agenda</a:t>
            </a:r>
            <a:endParaRPr lang="en-AU" dirty="0"/>
          </a:p>
        </p:txBody>
      </p:sp>
      <p:pic>
        <p:nvPicPr>
          <p:cNvPr id="5" name="Content Placeholder 4" descr="The image shows a large European carp swimming in a body of water, with a caption highlighting the negative impact of this invasive species on European waterways and fisheries.&#10;&#10;AI-generated content may be incorrect.">
            <a:extLst>
              <a:ext uri="{FF2B5EF4-FFF2-40B4-BE49-F238E27FC236}">
                <a16:creationId xmlns:a16="http://schemas.microsoft.com/office/drawing/2014/main" id="{256B3C88-7065-4996-C790-2CD42E36C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504" y="1340768"/>
            <a:ext cx="2489756" cy="233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n image depicting a family event at Kerang Regional Park on April 12th, featuring activities like carp catching, native fish displays, and a children's coloring tent, organized by the North Central CMA.&#10;&#10;AI-generated content may be incorrect.">
            <a:extLst>
              <a:ext uri="{FF2B5EF4-FFF2-40B4-BE49-F238E27FC236}">
                <a16:creationId xmlns:a16="http://schemas.microsoft.com/office/drawing/2014/main" id="{C8F9E2FB-F7F0-E744-E9F2-F392C87D9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21705"/>
            <a:ext cx="2272760" cy="3173571"/>
          </a:xfrm>
          <a:prstGeom prst="rect">
            <a:avLst/>
          </a:prstGeom>
        </p:spPr>
      </p:pic>
      <p:pic>
        <p:nvPicPr>
          <p:cNvPr id="11" name="Picture 10" descr="The image depicts a political figure, Darren Chester MP, discussing the negative impact of European carp on Australian waterways, advocating for a cost-effective solution to address this issue.&#10;&#10;AI-generated content may be incorrect.">
            <a:extLst>
              <a:ext uri="{FF2B5EF4-FFF2-40B4-BE49-F238E27FC236}">
                <a16:creationId xmlns:a16="http://schemas.microsoft.com/office/drawing/2014/main" id="{9B96E452-F624-1B77-8617-0D8F81E0B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340768"/>
            <a:ext cx="3240360" cy="5002944"/>
          </a:xfrm>
          <a:prstGeom prst="rect">
            <a:avLst/>
          </a:prstGeom>
        </p:spPr>
      </p:pic>
      <p:pic>
        <p:nvPicPr>
          <p:cNvPr id="13" name="Picture 12" descr="A family-friendly Catch a Carp Competition is being hosted by the Victorian Fisheries Authority and MIXX at Lake Colac on April 12, 2026, featuring various activities like fishing clinics, carp cooking demonstrations, and educational sessions on carp's impact on waterways.&#10;&#10;AI-generated content may be incorrect.">
            <a:extLst>
              <a:ext uri="{FF2B5EF4-FFF2-40B4-BE49-F238E27FC236}">
                <a16:creationId xmlns:a16="http://schemas.microsoft.com/office/drawing/2014/main" id="{86C78E02-0EFE-481F-51E4-4A41DFA8E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1663466"/>
            <a:ext cx="2826945" cy="3645024"/>
          </a:xfrm>
          <a:prstGeom prst="rect">
            <a:avLst/>
          </a:prstGeom>
        </p:spPr>
      </p:pic>
    </p:spTree>
    <p:extLst>
      <p:ext uri="{BB962C8B-B14F-4D97-AF65-F5344CB8AC3E}">
        <p14:creationId xmlns:p14="http://schemas.microsoft.com/office/powerpoint/2010/main" val="329096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C87A-DE00-E881-EF35-0CF71E216E27}"/>
              </a:ext>
            </a:extLst>
          </p:cNvPr>
          <p:cNvSpPr>
            <a:spLocks noGrp="1"/>
          </p:cNvSpPr>
          <p:nvPr>
            <p:ph type="title"/>
          </p:nvPr>
        </p:nvSpPr>
        <p:spPr>
          <a:xfrm>
            <a:off x="457200" y="115888"/>
            <a:ext cx="8507288" cy="1143000"/>
          </a:xfrm>
        </p:spPr>
        <p:txBody>
          <a:bodyPr/>
          <a:lstStyle/>
          <a:p>
            <a:r>
              <a:rPr lang="en-GB" dirty="0"/>
              <a:t>Fishers are demanding action</a:t>
            </a:r>
            <a:endParaRPr lang="en-AU" dirty="0"/>
          </a:p>
        </p:txBody>
      </p:sp>
      <p:pic>
        <p:nvPicPr>
          <p:cNvPr id="5" name="Content Placeholder 4" descr="A Twitter thread discussing the impact of carp on ecosystems and the potential for a circular industry to upcycle them into nutraceutical products.&#10;&#10;AI-generated content may be incorrect.">
            <a:extLst>
              <a:ext uri="{FF2B5EF4-FFF2-40B4-BE49-F238E27FC236}">
                <a16:creationId xmlns:a16="http://schemas.microsoft.com/office/drawing/2014/main" id="{D06A829D-2614-4E49-25EF-DAF6837E16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504" y="1412776"/>
            <a:ext cx="254942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 image shows a discussion about the environmental impact of carp, suggesting solutions such as catching, processing carp into nutraceutical products, and reintroducing native fish.&#10;&#10;AI-generated content may be incorrect.">
            <a:extLst>
              <a:ext uri="{FF2B5EF4-FFF2-40B4-BE49-F238E27FC236}">
                <a16:creationId xmlns:a16="http://schemas.microsoft.com/office/drawing/2014/main" id="{9C6D6341-DDED-30A0-D8C7-84E737DB1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664" y="1376771"/>
            <a:ext cx="2907789" cy="4597971"/>
          </a:xfrm>
          <a:prstGeom prst="rect">
            <a:avLst/>
          </a:prstGeom>
        </p:spPr>
      </p:pic>
      <p:pic>
        <p:nvPicPr>
          <p:cNvPr id="9" name="Picture 8" descr="The image is a Facebook post promoting a campaign by Fishcare, featuring a carp being caught, highlighting the importance of education in fishing and the role of fishing licence fees in controlling carp populations.&#10;&#10;AI-generated content may be incorrect.">
            <a:extLst>
              <a:ext uri="{FF2B5EF4-FFF2-40B4-BE49-F238E27FC236}">
                <a16:creationId xmlns:a16="http://schemas.microsoft.com/office/drawing/2014/main" id="{37D419BC-B01D-42BF-E6C2-A03A535C3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1273206"/>
            <a:ext cx="2635811" cy="4550381"/>
          </a:xfrm>
          <a:prstGeom prst="rect">
            <a:avLst/>
          </a:prstGeom>
        </p:spPr>
      </p:pic>
    </p:spTree>
    <p:extLst>
      <p:ext uri="{BB962C8B-B14F-4D97-AF65-F5344CB8AC3E}">
        <p14:creationId xmlns:p14="http://schemas.microsoft.com/office/powerpoint/2010/main" val="328854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9163-F6F3-DD47-84F4-C476FEB618B3}"/>
              </a:ext>
            </a:extLst>
          </p:cNvPr>
          <p:cNvSpPr>
            <a:spLocks noGrp="1"/>
          </p:cNvSpPr>
          <p:nvPr>
            <p:ph type="title"/>
          </p:nvPr>
        </p:nvSpPr>
        <p:spPr/>
        <p:txBody>
          <a:bodyPr/>
          <a:lstStyle/>
          <a:p>
            <a:r>
              <a:rPr lang="en-US" i="1" dirty="0"/>
              <a:t>2026 Victorian State election </a:t>
            </a:r>
          </a:p>
        </p:txBody>
      </p:sp>
      <p:sp>
        <p:nvSpPr>
          <p:cNvPr id="3" name="Content Placeholder 2">
            <a:extLst>
              <a:ext uri="{FF2B5EF4-FFF2-40B4-BE49-F238E27FC236}">
                <a16:creationId xmlns:a16="http://schemas.microsoft.com/office/drawing/2014/main" id="{A8F9C61F-E1C1-294D-B941-7B7FAA851702}"/>
              </a:ext>
            </a:extLst>
          </p:cNvPr>
          <p:cNvSpPr txBox="1">
            <a:spLocks/>
          </p:cNvSpPr>
          <p:nvPr/>
        </p:nvSpPr>
        <p:spPr>
          <a:xfrm>
            <a:off x="323528" y="1556792"/>
            <a:ext cx="8229600" cy="4205063"/>
          </a:xfrm>
          <a:prstGeom prst="rect">
            <a:avLst/>
          </a:prstGeom>
        </p:spPr>
        <p:txBody>
          <a:bodyPr/>
          <a:lstStyle>
            <a:lvl1pPr marL="457200" indent="-457200" algn="l" rtl="0" eaLnBrk="0" fontAlgn="base" hangingPunct="0">
              <a:spcBef>
                <a:spcPct val="20000"/>
              </a:spcBef>
              <a:spcAft>
                <a:spcPct val="0"/>
              </a:spcAft>
              <a:buClr>
                <a:srgbClr val="F67D7A"/>
              </a:buClr>
              <a:buFont typeface="Arial" panose="020B0604020202020204" pitchFamily="34" charset="0"/>
              <a:buChar char="•"/>
              <a:defRPr sz="3200">
                <a:solidFill>
                  <a:schemeClr val="tx1"/>
                </a:solidFill>
                <a:latin typeface="Montserrat Light" pitchFamily="2" charset="77"/>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ontserrat Light" pitchFamily="2" charset="77"/>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ontserrat Light" pitchFamily="2" charset="77"/>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2000" kern="0" dirty="0"/>
          </a:p>
        </p:txBody>
      </p:sp>
      <p:pic>
        <p:nvPicPr>
          <p:cNvPr id="5" name="Picture 4">
            <a:extLst>
              <a:ext uri="{FF2B5EF4-FFF2-40B4-BE49-F238E27FC236}">
                <a16:creationId xmlns:a16="http://schemas.microsoft.com/office/drawing/2014/main" id="{7B1ABE3C-666B-D1A6-7836-195288D22D0A}"/>
              </a:ext>
            </a:extLst>
          </p:cNvPr>
          <p:cNvPicPr>
            <a:picLocks noChangeAspect="1"/>
          </p:cNvPicPr>
          <p:nvPr/>
        </p:nvPicPr>
        <p:blipFill>
          <a:blip r:embed="rId3"/>
          <a:stretch>
            <a:fillRect/>
          </a:stretch>
        </p:blipFill>
        <p:spPr>
          <a:xfrm>
            <a:off x="1763688" y="1268760"/>
            <a:ext cx="4748234" cy="549929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548007B-18CD-ACD0-F8FF-03DC26FA65D2}"/>
                  </a:ext>
                </a:extLst>
              </p14:cNvPr>
              <p14:cNvContentPartPr/>
              <p14:nvPr/>
            </p14:nvContentPartPr>
            <p14:xfrm>
              <a:off x="2203589" y="3673615"/>
              <a:ext cx="2784960" cy="741240"/>
            </p14:xfrm>
          </p:contentPart>
        </mc:Choice>
        <mc:Fallback xmlns="">
          <p:pic>
            <p:nvPicPr>
              <p:cNvPr id="4" name="Ink 3">
                <a:extLst>
                  <a:ext uri="{FF2B5EF4-FFF2-40B4-BE49-F238E27FC236}">
                    <a16:creationId xmlns:a16="http://schemas.microsoft.com/office/drawing/2014/main" id="{3548007B-18CD-ACD0-F8FF-03DC26FA65D2}"/>
                  </a:ext>
                </a:extLst>
              </p:cNvPr>
              <p:cNvPicPr/>
              <p:nvPr/>
            </p:nvPicPr>
            <p:blipFill>
              <a:blip r:embed="rId5"/>
              <a:stretch>
                <a:fillRect/>
              </a:stretch>
            </p:blipFill>
            <p:spPr>
              <a:xfrm>
                <a:off x="2140949" y="3610975"/>
                <a:ext cx="2910600" cy="866880"/>
              </a:xfrm>
              <a:prstGeom prst="rect">
                <a:avLst/>
              </a:prstGeom>
            </p:spPr>
          </p:pic>
        </mc:Fallback>
      </mc:AlternateContent>
    </p:spTree>
    <p:extLst>
      <p:ext uri="{BB962C8B-B14F-4D97-AF65-F5344CB8AC3E}">
        <p14:creationId xmlns:p14="http://schemas.microsoft.com/office/powerpoint/2010/main" val="356190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FEFE-EBED-E28E-0525-3117D3605713}"/>
              </a:ext>
            </a:extLst>
          </p:cNvPr>
          <p:cNvSpPr>
            <a:spLocks noGrp="1"/>
          </p:cNvSpPr>
          <p:nvPr>
            <p:ph type="title"/>
          </p:nvPr>
        </p:nvSpPr>
        <p:spPr>
          <a:xfrm>
            <a:off x="107504" y="115888"/>
            <a:ext cx="9036496" cy="1143000"/>
          </a:xfrm>
        </p:spPr>
        <p:txBody>
          <a:bodyPr/>
          <a:lstStyle/>
          <a:p>
            <a:r>
              <a:rPr lang="en-GB" dirty="0"/>
              <a:t>Skin in the game (RFL spend on carp)</a:t>
            </a:r>
            <a:endParaRPr lang="en-AU" dirty="0"/>
          </a:p>
        </p:txBody>
      </p:sp>
      <p:pic>
        <p:nvPicPr>
          <p:cNvPr id="4" name="Picture 3" descr="A person is holding a large, speckled catfish in a boat on a calm river surrounded by a forested area.&#10;&#10;AI-generated content may be incorrect.">
            <a:extLst>
              <a:ext uri="{FF2B5EF4-FFF2-40B4-BE49-F238E27FC236}">
                <a16:creationId xmlns:a16="http://schemas.microsoft.com/office/drawing/2014/main" id="{122E8950-0E8F-B0F2-BC8C-DEE0AA5B9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7975" y="1976874"/>
            <a:ext cx="5115956" cy="3836967"/>
          </a:xfrm>
          <a:prstGeom prst="rect">
            <a:avLst/>
          </a:prstGeom>
        </p:spPr>
      </p:pic>
      <p:sp>
        <p:nvSpPr>
          <p:cNvPr id="8" name="TextBox 7">
            <a:extLst>
              <a:ext uri="{FF2B5EF4-FFF2-40B4-BE49-F238E27FC236}">
                <a16:creationId xmlns:a16="http://schemas.microsoft.com/office/drawing/2014/main" id="{9B75FC22-B97B-17E9-DF07-C9F2004D985C}"/>
              </a:ext>
            </a:extLst>
          </p:cNvPr>
          <p:cNvSpPr txBox="1"/>
          <p:nvPr/>
        </p:nvSpPr>
        <p:spPr>
          <a:xfrm>
            <a:off x="4325171" y="1484784"/>
            <a:ext cx="4572000" cy="3139321"/>
          </a:xfrm>
          <a:prstGeom prst="rect">
            <a:avLst/>
          </a:prstGeom>
          <a:noFill/>
        </p:spPr>
        <p:txBody>
          <a:bodyPr wrap="square">
            <a:spAutoFit/>
          </a:bodyPr>
          <a:lstStyle/>
          <a:p>
            <a:r>
              <a:rPr lang="en-GB" b="1" dirty="0">
                <a:solidFill>
                  <a:srgbClr val="1D252D"/>
                </a:solidFill>
                <a:latin typeface="Nunito Sans" panose="020F0502020204030204" pitchFamily="2" charset="0"/>
              </a:rPr>
              <a:t>Direct Carp expenditure</a:t>
            </a:r>
          </a:p>
          <a:p>
            <a:endParaRPr lang="en-GB" dirty="0">
              <a:solidFill>
                <a:srgbClr val="1D252D"/>
              </a:solidFill>
              <a:latin typeface="Nunito Sans" panose="020F0502020204030204" pitchFamily="2" charset="0"/>
            </a:endParaRPr>
          </a:p>
          <a:p>
            <a:r>
              <a:rPr lang="en-GB" b="0" i="0" dirty="0">
                <a:solidFill>
                  <a:srgbClr val="1D252D"/>
                </a:solidFill>
                <a:effectLst/>
                <a:latin typeface="Nunito Sans" panose="020F0502020204030204" pitchFamily="2" charset="0"/>
              </a:rPr>
              <a:t>Around $</a:t>
            </a:r>
            <a:r>
              <a:rPr lang="en-GB" dirty="0">
                <a:solidFill>
                  <a:srgbClr val="1D252D"/>
                </a:solidFill>
                <a:latin typeface="Nunito Sans" panose="020F0502020204030204" pitchFamily="2" charset="0"/>
              </a:rPr>
              <a:t>400</a:t>
            </a:r>
            <a:r>
              <a:rPr lang="en-GB" b="0" i="0" dirty="0">
                <a:solidFill>
                  <a:srgbClr val="1D252D"/>
                </a:solidFill>
                <a:effectLst/>
                <a:latin typeface="Nunito Sans" panose="020F0502020204030204" pitchFamily="2" charset="0"/>
              </a:rPr>
              <a:t>,000 in the last 5 years</a:t>
            </a:r>
          </a:p>
          <a:p>
            <a:endParaRPr lang="en-GB" dirty="0">
              <a:solidFill>
                <a:srgbClr val="1D252D"/>
              </a:solidFill>
              <a:latin typeface="Nunito Sans" panose="020F0502020204030204" pitchFamily="2" charset="0"/>
            </a:endParaRPr>
          </a:p>
          <a:p>
            <a:endParaRPr lang="en-GB" dirty="0">
              <a:solidFill>
                <a:srgbClr val="1D252D"/>
              </a:solidFill>
              <a:latin typeface="Nunito Sans" panose="020F0502020204030204" pitchFamily="2" charset="0"/>
            </a:endParaRPr>
          </a:p>
          <a:p>
            <a:endParaRPr lang="en-GB" dirty="0">
              <a:solidFill>
                <a:srgbClr val="1D252D"/>
              </a:solidFill>
              <a:latin typeface="Nunito Sans" panose="020F0502020204030204" pitchFamily="2" charset="0"/>
            </a:endParaRPr>
          </a:p>
          <a:p>
            <a:r>
              <a:rPr lang="en-GB" b="1" dirty="0">
                <a:solidFill>
                  <a:srgbClr val="1D252D"/>
                </a:solidFill>
                <a:latin typeface="Nunito Sans" panose="020F0502020204030204" pitchFamily="2" charset="0"/>
              </a:rPr>
              <a:t>Indirect habitat and access</a:t>
            </a:r>
          </a:p>
          <a:p>
            <a:endParaRPr lang="en-GB" dirty="0">
              <a:solidFill>
                <a:srgbClr val="1D252D"/>
              </a:solidFill>
              <a:latin typeface="Nunito Sans" panose="020F0502020204030204" pitchFamily="2" charset="0"/>
            </a:endParaRPr>
          </a:p>
          <a:p>
            <a:r>
              <a:rPr lang="en-GB" dirty="0">
                <a:solidFill>
                  <a:srgbClr val="1D252D"/>
                </a:solidFill>
                <a:latin typeface="Nunito Sans" panose="020F0502020204030204" pitchFamily="2" charset="0"/>
              </a:rPr>
              <a:t>$1.9 million in the last 5 years</a:t>
            </a:r>
          </a:p>
          <a:p>
            <a:endParaRPr lang="en-GB" dirty="0">
              <a:solidFill>
                <a:srgbClr val="1D252D"/>
              </a:solidFill>
              <a:latin typeface="Nunito Sans" panose="020F0502020204030204" pitchFamily="2" charset="0"/>
            </a:endParaRPr>
          </a:p>
          <a:p>
            <a:endParaRPr lang="en-AU" dirty="0"/>
          </a:p>
        </p:txBody>
      </p:sp>
    </p:spTree>
    <p:extLst>
      <p:ext uri="{BB962C8B-B14F-4D97-AF65-F5344CB8AC3E}">
        <p14:creationId xmlns:p14="http://schemas.microsoft.com/office/powerpoint/2010/main" val="227080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9163-F6F3-DD47-84F4-C476FEB618B3}"/>
              </a:ext>
            </a:extLst>
          </p:cNvPr>
          <p:cNvSpPr>
            <a:spLocks noGrp="1"/>
          </p:cNvSpPr>
          <p:nvPr>
            <p:ph type="title"/>
          </p:nvPr>
        </p:nvSpPr>
        <p:spPr/>
        <p:txBody>
          <a:bodyPr/>
          <a:lstStyle/>
          <a:p>
            <a:r>
              <a:rPr lang="en-US" i="1" dirty="0"/>
              <a:t>Advocacy</a:t>
            </a:r>
          </a:p>
        </p:txBody>
      </p:sp>
      <p:sp>
        <p:nvSpPr>
          <p:cNvPr id="3" name="Content Placeholder 2">
            <a:extLst>
              <a:ext uri="{FF2B5EF4-FFF2-40B4-BE49-F238E27FC236}">
                <a16:creationId xmlns:a16="http://schemas.microsoft.com/office/drawing/2014/main" id="{A8F9C61F-E1C1-294D-B941-7B7FAA851702}"/>
              </a:ext>
            </a:extLst>
          </p:cNvPr>
          <p:cNvSpPr txBox="1">
            <a:spLocks/>
          </p:cNvSpPr>
          <p:nvPr/>
        </p:nvSpPr>
        <p:spPr>
          <a:xfrm>
            <a:off x="457200" y="1600201"/>
            <a:ext cx="8229600" cy="2764904"/>
          </a:xfrm>
          <a:prstGeom prst="rect">
            <a:avLst/>
          </a:prstGeom>
        </p:spPr>
        <p:txBody>
          <a:bodyPr/>
          <a:lstStyle>
            <a:lvl1pPr marL="457200" indent="-457200" algn="l" rtl="0" eaLnBrk="0" fontAlgn="base" hangingPunct="0">
              <a:spcBef>
                <a:spcPct val="20000"/>
              </a:spcBef>
              <a:spcAft>
                <a:spcPct val="0"/>
              </a:spcAft>
              <a:buClr>
                <a:srgbClr val="F67D7A"/>
              </a:buClr>
              <a:buFont typeface="Arial" panose="020B0604020202020204" pitchFamily="34" charset="0"/>
              <a:buChar char="•"/>
              <a:defRPr sz="3200">
                <a:solidFill>
                  <a:schemeClr val="tx1"/>
                </a:solidFill>
                <a:latin typeface="Montserrat Light" pitchFamily="2" charset="77"/>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ontserrat Light" pitchFamily="2" charset="77"/>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ontserrat Light" pitchFamily="2" charset="77"/>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ontserrat Light" pitchFamily="2" charset="77"/>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sz="2000" kern="0" dirty="0"/>
          </a:p>
        </p:txBody>
      </p:sp>
      <p:pic>
        <p:nvPicPr>
          <p:cNvPr id="6" name="Picture 5">
            <a:extLst>
              <a:ext uri="{FF2B5EF4-FFF2-40B4-BE49-F238E27FC236}">
                <a16:creationId xmlns:a16="http://schemas.microsoft.com/office/drawing/2014/main" id="{A05EB2E7-1FE7-C8ED-E1D9-623AF3C60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6" y="1499439"/>
            <a:ext cx="5770984" cy="4328238"/>
          </a:xfrm>
          <a:prstGeom prst="rect">
            <a:avLst/>
          </a:prstGeom>
        </p:spPr>
      </p:pic>
      <p:pic>
        <p:nvPicPr>
          <p:cNvPr id="8" name="Picture 7">
            <a:extLst>
              <a:ext uri="{FF2B5EF4-FFF2-40B4-BE49-F238E27FC236}">
                <a16:creationId xmlns:a16="http://schemas.microsoft.com/office/drawing/2014/main" id="{0C547BDA-D330-43BD-C4FF-72504AA7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08261" y="1147354"/>
            <a:ext cx="2112510" cy="2816680"/>
          </a:xfrm>
          <a:prstGeom prst="rect">
            <a:avLst/>
          </a:prstGeom>
        </p:spPr>
      </p:pic>
      <p:pic>
        <p:nvPicPr>
          <p:cNvPr id="10" name="Picture 9">
            <a:extLst>
              <a:ext uri="{FF2B5EF4-FFF2-40B4-BE49-F238E27FC236}">
                <a16:creationId xmlns:a16="http://schemas.microsoft.com/office/drawing/2014/main" id="{11F730D0-6099-05A9-9BB9-C4076B8C2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11652" y="3335836"/>
            <a:ext cx="2132856" cy="2843808"/>
          </a:xfrm>
          <a:prstGeom prst="rect">
            <a:avLst/>
          </a:prstGeom>
        </p:spPr>
      </p:pic>
    </p:spTree>
    <p:extLst>
      <p:ext uri="{BB962C8B-B14F-4D97-AF65-F5344CB8AC3E}">
        <p14:creationId xmlns:p14="http://schemas.microsoft.com/office/powerpoint/2010/main" val="79900289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1474039B8A24498564C31C8AF2F22F" ma:contentTypeVersion="18" ma:contentTypeDescription="Create a new document." ma:contentTypeScope="" ma:versionID="abdedc67870152693b8cc5332237b75a">
  <xsd:schema xmlns:xsd="http://www.w3.org/2001/XMLSchema" xmlns:xs="http://www.w3.org/2001/XMLSchema" xmlns:p="http://schemas.microsoft.com/office/2006/metadata/properties" xmlns:ns2="f848b721-8edb-4c9a-a101-b1d2e0f69a0a" xmlns:ns3="e555b14b-61a3-43bd-b3ec-6107d92d16ba" targetNamespace="http://schemas.microsoft.com/office/2006/metadata/properties" ma:root="true" ma:fieldsID="697bf02ae37c456474b5b68b123cc2ee" ns2:_="" ns3:_="">
    <xsd:import namespace="f848b721-8edb-4c9a-a101-b1d2e0f69a0a"/>
    <xsd:import namespace="e555b14b-61a3-43bd-b3ec-6107d92d16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8b721-8edb-4c9a-a101-b1d2e0f69a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c84c16-4733-4baf-96c5-85888e98ae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55b14b-61a3-43bd-b3ec-6107d92d16b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88bbc6-5a80-4689-8d92-c213083a01fd}" ma:internalName="TaxCatchAll" ma:showField="CatchAllData" ma:web="e555b14b-61a3-43bd-b3ec-6107d92d1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55b14b-61a3-43bd-b3ec-6107d92d16ba" xsi:nil="true"/>
    <lcf76f155ced4ddcb4097134ff3c332f xmlns="f848b721-8edb-4c9a-a101-b1d2e0f69a0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12FE37-3CE1-42E7-8E70-D1B50F2ECCA9}">
  <ds:schemaRefs>
    <ds:schemaRef ds:uri="http://schemas.microsoft.com/sharepoint/v3/contenttype/forms"/>
  </ds:schemaRefs>
</ds:datastoreItem>
</file>

<file path=customXml/itemProps2.xml><?xml version="1.0" encoding="utf-8"?>
<ds:datastoreItem xmlns:ds="http://schemas.openxmlformats.org/officeDocument/2006/customXml" ds:itemID="{272FC36E-6FA9-4919-9DB4-C64B18DAC0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48b721-8edb-4c9a-a101-b1d2e0f69a0a"/>
    <ds:schemaRef ds:uri="e555b14b-61a3-43bd-b3ec-6107d92d16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4C52B7-8F9B-480D-BD57-18D6E5A59A3A}">
  <ds:schemaRefs>
    <ds:schemaRef ds:uri="http://schemas.microsoft.com/office/2006/metadata/properties"/>
    <ds:schemaRef ds:uri="http://schemas.microsoft.com/office/infopath/2007/PartnerControls"/>
    <ds:schemaRef ds:uri="e555b14b-61a3-43bd-b3ec-6107d92d16ba"/>
    <ds:schemaRef ds:uri="f848b721-8edb-4c9a-a101-b1d2e0f69a0a"/>
  </ds:schemaRefs>
</ds:datastoreItem>
</file>

<file path=docProps/app.xml><?xml version="1.0" encoding="utf-8"?>
<Properties xmlns="http://schemas.openxmlformats.org/officeDocument/2006/extended-properties" xmlns:vt="http://schemas.openxmlformats.org/officeDocument/2006/docPropsVTypes">
  <Template/>
  <TotalTime>2383</TotalTime>
  <Words>128</Words>
  <Application>Microsoft Office PowerPoint</Application>
  <PresentationFormat>On-screen Show (4:3)</PresentationFormat>
  <Paragraphs>38</Paragraphs>
  <Slides>13</Slides>
  <Notes>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ＭＳ Ｐゴシック</vt:lpstr>
      <vt:lpstr>Arial</vt:lpstr>
      <vt:lpstr>Calibri</vt:lpstr>
      <vt:lpstr>Montserrat Light</vt:lpstr>
      <vt:lpstr>Montserrat Medium</vt:lpstr>
      <vt:lpstr>Nunito Sans</vt:lpstr>
      <vt:lpstr>Default Design</vt:lpstr>
      <vt:lpstr>Carp Control – A key Recreational Fisher issue</vt:lpstr>
      <vt:lpstr>VRFish – The peak body for 31 years</vt:lpstr>
      <vt:lpstr>Carp in our waters</vt:lpstr>
      <vt:lpstr>Carp on the national agenda</vt:lpstr>
      <vt:lpstr>Back on the agenda</vt:lpstr>
      <vt:lpstr>Fishers are demanding action</vt:lpstr>
      <vt:lpstr>2026 Victorian State election </vt:lpstr>
      <vt:lpstr>Skin in the game (RFL spend on carp)</vt:lpstr>
      <vt:lpstr>Advocacy</vt:lpstr>
      <vt:lpstr>2026 Victorian State election </vt:lpstr>
      <vt:lpstr>2026 Victorian State election..cont’d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Anthony McGrath</cp:lastModifiedBy>
  <cp:revision>53</cp:revision>
  <cp:lastPrinted>2016-03-03T23:38:28Z</cp:lastPrinted>
  <dcterms:created xsi:type="dcterms:W3CDTF">2017-12-12T00:52:54Z</dcterms:created>
  <dcterms:modified xsi:type="dcterms:W3CDTF">2026-04-29T23:11:18Z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0x0101007F1474039B8A24498564C31C8AF2F22F</vt:lpwstr>
  </property>
  <property fmtid="{D5CDD505-2E9C-101B-9397-08002B2CF9AE}" pid="3" name="Order">
    <vt:r8>5400</vt:r8>
  </property>
  <property fmtid="{D5CDD505-2E9C-101B-9397-08002B2CF9AE}" pid="4" name="MediaServiceImageTags">
    <vt:lpwstr/>
  </property>
</Properties>
</file>