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2" r:id="rId4"/>
  </p:sldMasterIdLst>
  <p:notesMasterIdLst>
    <p:notesMasterId r:id="rId11"/>
  </p:notesMasterIdLst>
  <p:sldIdLst>
    <p:sldId id="326" r:id="rId5"/>
    <p:sldId id="2147376738" r:id="rId6"/>
    <p:sldId id="2147376774" r:id="rId7"/>
    <p:sldId id="2147376773" r:id="rId8"/>
    <p:sldId id="2147376775" r:id="rId9"/>
    <p:sldId id="2147376744" r:id="rId10"/>
  </p:sldIdLst>
  <p:sldSz cx="9144000" cy="5143500" type="screen16x9"/>
  <p:notesSz cx="6807200" cy="9939338"/>
  <p:embeddedFontLst>
    <p:embeddedFont>
      <p:font typeface="Work Sans" pitchFamily="2" charset="0"/>
      <p:regular r:id="rId12"/>
      <p:bold r:id="rId13"/>
      <p:italic r:id="rId14"/>
      <p:boldItalic r:id="rId15"/>
    </p:embeddedFont>
    <p:embeddedFont>
      <p:font typeface="Work Sans ExtraBold" pitchFamily="2" charset="0"/>
      <p:bold r:id="rId16"/>
      <p:boldItalic r:id="rId17"/>
    </p:embeddedFont>
    <p:embeddedFont>
      <p:font typeface="Work Sans SemiBold" pitchFamily="2" charset="0"/>
      <p:bold r:id="rId18"/>
      <p:boldItalic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423E6A-433C-3BBD-B6C1-0D0A04925B67}" name="Warwick Ragg" initials="WR" userId="S::wragg@nff.org.au::1f364e7b-68c5-4d79-9b42-a1df43eb9f09" providerId="AD"/>
  <p188:author id="{5DD8E77A-D1A7-B45E-CAEF-FC12F19D8D90}" name="Warwick Ragg" initials="WR" userId="S::WRagg@nff.org.au::1f364e7b-68c5-4d79-9b42-a1df43eb9f09" providerId="AD"/>
  <p188:author id="{E6193CF5-5AC5-4A2B-B7A6-B9F7A42296EF}" name="Tonami Deed" initials="TD" userId="S::tdeed@nff.org.au::ee8bfeb4-f66d-4c5f-bd9a-119e3426bd2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F4034"/>
    <a:srgbClr val="08AA4B"/>
    <a:srgbClr val="0F7CE5"/>
    <a:srgbClr val="005667"/>
    <a:srgbClr val="00B286"/>
    <a:srgbClr val="FFF100"/>
    <a:srgbClr val="373D41"/>
    <a:srgbClr val="005568"/>
    <a:srgbClr val="F5735A"/>
    <a:srgbClr val="37231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18DB80-51EC-4A54-83E5-CFAA28AE9BC4}" v="2" dt="2026-04-28T03:44:44.5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34" autoAdjust="0"/>
    <p:restoredTop sz="88015" autoAdjust="0"/>
  </p:normalViewPr>
  <p:slideViewPr>
    <p:cSldViewPr snapToGrid="0">
      <p:cViewPr>
        <p:scale>
          <a:sx n="130" d="100"/>
          <a:sy n="130" d="100"/>
        </p:scale>
        <p:origin x="1458"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nami Deed" userId="ee8bfeb4-f66d-4c5f-bd9a-119e3426bd21" providerId="ADAL" clId="{FF19CC13-38F9-415D-9F7D-189B1EE46833}"/>
    <pc:docChg chg="undo redo custSel addSld delSld modSld sldOrd">
      <pc:chgData name="Tonami Deed" userId="ee8bfeb4-f66d-4c5f-bd9a-119e3426bd21" providerId="ADAL" clId="{FF19CC13-38F9-415D-9F7D-189B1EE46833}" dt="2026-04-28T03:44:45.356" v="6508" actId="20577"/>
      <pc:docMkLst>
        <pc:docMk/>
      </pc:docMkLst>
      <pc:sldChg chg="addSp delSp modSp mod">
        <pc:chgData name="Tonami Deed" userId="ee8bfeb4-f66d-4c5f-bd9a-119e3426bd21" providerId="ADAL" clId="{FF19CC13-38F9-415D-9F7D-189B1EE46833}" dt="2026-04-24T05:17:51.791" v="5118" actId="20577"/>
        <pc:sldMkLst>
          <pc:docMk/>
          <pc:sldMk cId="518381143" sldId="326"/>
        </pc:sldMkLst>
        <pc:spChg chg="mod">
          <ac:chgData name="Tonami Deed" userId="ee8bfeb4-f66d-4c5f-bd9a-119e3426bd21" providerId="ADAL" clId="{FF19CC13-38F9-415D-9F7D-189B1EE46833}" dt="2026-04-24T05:17:51.791" v="5118" actId="20577"/>
          <ac:spMkLst>
            <pc:docMk/>
            <pc:sldMk cId="518381143" sldId="326"/>
            <ac:spMk id="2" creationId="{D407632C-834A-F9D2-989E-7275B862790B}"/>
          </ac:spMkLst>
        </pc:spChg>
        <pc:picChg chg="add mod ord modCrop">
          <ac:chgData name="Tonami Deed" userId="ee8bfeb4-f66d-4c5f-bd9a-119e3426bd21" providerId="ADAL" clId="{FF19CC13-38F9-415D-9F7D-189B1EE46833}" dt="2026-04-24T04:54:14.675" v="3737" actId="1037"/>
          <ac:picMkLst>
            <pc:docMk/>
            <pc:sldMk cId="518381143" sldId="326"/>
            <ac:picMk id="4" creationId="{37D5AEC9-57B4-FFAE-6A21-F85BC4D99E5F}"/>
          </ac:picMkLst>
        </pc:picChg>
      </pc:sldChg>
      <pc:sldChg chg="addSp delSp modSp mod">
        <pc:chgData name="Tonami Deed" userId="ee8bfeb4-f66d-4c5f-bd9a-119e3426bd21" providerId="ADAL" clId="{FF19CC13-38F9-415D-9F7D-189B1EE46833}" dt="2026-04-28T00:18:38.175" v="5932" actId="20577"/>
        <pc:sldMkLst>
          <pc:docMk/>
          <pc:sldMk cId="681408663" sldId="2147376738"/>
        </pc:sldMkLst>
        <pc:spChg chg="mod">
          <ac:chgData name="Tonami Deed" userId="ee8bfeb4-f66d-4c5f-bd9a-119e3426bd21" providerId="ADAL" clId="{FF19CC13-38F9-415D-9F7D-189B1EE46833}" dt="2026-04-24T04:27:26.686" v="2869" actId="20577"/>
          <ac:spMkLst>
            <pc:docMk/>
            <pc:sldMk cId="681408663" sldId="2147376738"/>
            <ac:spMk id="2" creationId="{231723C0-933D-D043-83AB-D1698B82C8E1}"/>
          </ac:spMkLst>
        </pc:spChg>
        <pc:spChg chg="mod">
          <ac:chgData name="Tonami Deed" userId="ee8bfeb4-f66d-4c5f-bd9a-119e3426bd21" providerId="ADAL" clId="{FF19CC13-38F9-415D-9F7D-189B1EE46833}" dt="2026-04-28T00:18:38.175" v="5932" actId="20577"/>
          <ac:spMkLst>
            <pc:docMk/>
            <pc:sldMk cId="681408663" sldId="2147376738"/>
            <ac:spMk id="3" creationId="{52D02882-C2EC-274D-9092-57C05F9FDB9B}"/>
          </ac:spMkLst>
        </pc:spChg>
        <pc:picChg chg="add mod modCrop">
          <ac:chgData name="Tonami Deed" userId="ee8bfeb4-f66d-4c5f-bd9a-119e3426bd21" providerId="ADAL" clId="{FF19CC13-38F9-415D-9F7D-189B1EE46833}" dt="2026-04-24T05:01:41.384" v="3905" actId="1036"/>
          <ac:picMkLst>
            <pc:docMk/>
            <pc:sldMk cId="681408663" sldId="2147376738"/>
            <ac:picMk id="10" creationId="{BE8E1317-9C60-0A70-E7EC-5CE7F0CB096E}"/>
          </ac:picMkLst>
        </pc:picChg>
      </pc:sldChg>
      <pc:sldChg chg="addSp delSp modSp mod">
        <pc:chgData name="Tonami Deed" userId="ee8bfeb4-f66d-4c5f-bd9a-119e3426bd21" providerId="ADAL" clId="{FF19CC13-38F9-415D-9F7D-189B1EE46833}" dt="2026-04-27T22:57:59.712" v="5136" actId="1076"/>
        <pc:sldMkLst>
          <pc:docMk/>
          <pc:sldMk cId="3262458681" sldId="2147376744"/>
        </pc:sldMkLst>
        <pc:spChg chg="del">
          <ac:chgData name="Tonami Deed" userId="ee8bfeb4-f66d-4c5f-bd9a-119e3426bd21" providerId="ADAL" clId="{FF19CC13-38F9-415D-9F7D-189B1EE46833}" dt="2026-04-27T22:56:37.879" v="5125" actId="22"/>
          <ac:spMkLst>
            <pc:docMk/>
            <pc:sldMk cId="3262458681" sldId="2147376744"/>
            <ac:spMk id="5" creationId="{0BC01A48-A3C5-98BE-0768-25370D08331C}"/>
          </ac:spMkLst>
        </pc:spChg>
        <pc:picChg chg="add mod ord">
          <ac:chgData name="Tonami Deed" userId="ee8bfeb4-f66d-4c5f-bd9a-119e3426bd21" providerId="ADAL" clId="{FF19CC13-38F9-415D-9F7D-189B1EE46833}" dt="2026-04-27T22:57:59.712" v="5136" actId="1076"/>
          <ac:picMkLst>
            <pc:docMk/>
            <pc:sldMk cId="3262458681" sldId="2147376744"/>
            <ac:picMk id="3" creationId="{29ABFC81-40F7-3247-9D29-B0B59B3903A5}"/>
          </ac:picMkLst>
        </pc:picChg>
      </pc:sldChg>
      <pc:sldChg chg="modSp add mod">
        <pc:chgData name="Tonami Deed" userId="ee8bfeb4-f66d-4c5f-bd9a-119e3426bd21" providerId="ADAL" clId="{FF19CC13-38F9-415D-9F7D-189B1EE46833}" dt="2026-04-24T05:17:40.093" v="5108" actId="255"/>
        <pc:sldMkLst>
          <pc:docMk/>
          <pc:sldMk cId="808198176" sldId="2147376773"/>
        </pc:sldMkLst>
        <pc:spChg chg="mod">
          <ac:chgData name="Tonami Deed" userId="ee8bfeb4-f66d-4c5f-bd9a-119e3426bd21" providerId="ADAL" clId="{FF19CC13-38F9-415D-9F7D-189B1EE46833}" dt="2026-04-24T05:06:47.967" v="4577" actId="20577"/>
          <ac:spMkLst>
            <pc:docMk/>
            <pc:sldMk cId="808198176" sldId="2147376773"/>
            <ac:spMk id="2" creationId="{8CCF3735-3832-863E-6149-B96E728E60ED}"/>
          </ac:spMkLst>
        </pc:spChg>
        <pc:spChg chg="mod">
          <ac:chgData name="Tonami Deed" userId="ee8bfeb4-f66d-4c5f-bd9a-119e3426bd21" providerId="ADAL" clId="{FF19CC13-38F9-415D-9F7D-189B1EE46833}" dt="2026-04-24T05:17:40.093" v="5108" actId="255"/>
          <ac:spMkLst>
            <pc:docMk/>
            <pc:sldMk cId="808198176" sldId="2147376773"/>
            <ac:spMk id="3" creationId="{05F4B671-F1AC-F414-D839-8B95DAF50190}"/>
          </ac:spMkLst>
        </pc:spChg>
      </pc:sldChg>
      <pc:sldChg chg="modSp add mod ord">
        <pc:chgData name="Tonami Deed" userId="ee8bfeb4-f66d-4c5f-bd9a-119e3426bd21" providerId="ADAL" clId="{FF19CC13-38F9-415D-9F7D-189B1EE46833}" dt="2026-04-24T05:17:34.913" v="5107" actId="255"/>
        <pc:sldMkLst>
          <pc:docMk/>
          <pc:sldMk cId="3300599644" sldId="2147376774"/>
        </pc:sldMkLst>
        <pc:spChg chg="mod">
          <ac:chgData name="Tonami Deed" userId="ee8bfeb4-f66d-4c5f-bd9a-119e3426bd21" providerId="ADAL" clId="{FF19CC13-38F9-415D-9F7D-189B1EE46833}" dt="2026-04-24T05:07:27.286" v="4598" actId="20577"/>
          <ac:spMkLst>
            <pc:docMk/>
            <pc:sldMk cId="3300599644" sldId="2147376774"/>
            <ac:spMk id="2" creationId="{771A0C59-6A16-3EE5-50F6-E8A45345D4A0}"/>
          </ac:spMkLst>
        </pc:spChg>
        <pc:spChg chg="mod">
          <ac:chgData name="Tonami Deed" userId="ee8bfeb4-f66d-4c5f-bd9a-119e3426bd21" providerId="ADAL" clId="{FF19CC13-38F9-415D-9F7D-189B1EE46833}" dt="2026-04-24T05:17:34.913" v="5107" actId="255"/>
          <ac:spMkLst>
            <pc:docMk/>
            <pc:sldMk cId="3300599644" sldId="2147376774"/>
            <ac:spMk id="3" creationId="{F0EEF33A-9C2D-6660-6C03-CDE1D8C2EC2C}"/>
          </ac:spMkLst>
        </pc:spChg>
      </pc:sldChg>
      <pc:sldChg chg="modSp add mod">
        <pc:chgData name="Tonami Deed" userId="ee8bfeb4-f66d-4c5f-bd9a-119e3426bd21" providerId="ADAL" clId="{FF19CC13-38F9-415D-9F7D-189B1EE46833}" dt="2026-04-28T03:44:45.356" v="6508" actId="20577"/>
        <pc:sldMkLst>
          <pc:docMk/>
          <pc:sldMk cId="1305416787" sldId="2147376775"/>
        </pc:sldMkLst>
        <pc:spChg chg="mod">
          <ac:chgData name="Tonami Deed" userId="ee8bfeb4-f66d-4c5f-bd9a-119e3426bd21" providerId="ADAL" clId="{FF19CC13-38F9-415D-9F7D-189B1EE46833}" dt="2026-04-28T00:10:49.442" v="5208" actId="14100"/>
          <ac:spMkLst>
            <pc:docMk/>
            <pc:sldMk cId="1305416787" sldId="2147376775"/>
            <ac:spMk id="2" creationId="{1B44A6EE-DFE2-CF98-57B1-297EA4C02E41}"/>
          </ac:spMkLst>
        </pc:spChg>
        <pc:spChg chg="mod">
          <ac:chgData name="Tonami Deed" userId="ee8bfeb4-f66d-4c5f-bd9a-119e3426bd21" providerId="ADAL" clId="{FF19CC13-38F9-415D-9F7D-189B1EE46833}" dt="2026-04-28T03:44:45.356" v="6508" actId="20577"/>
          <ac:spMkLst>
            <pc:docMk/>
            <pc:sldMk cId="1305416787" sldId="2147376775"/>
            <ac:spMk id="3" creationId="{6D7B9418-D61E-9627-785A-ED008078738D}"/>
          </ac:spMkLst>
        </pc:spChg>
      </pc:sldChg>
      <pc:sldMasterChg chg="delSldLayout">
        <pc:chgData name="Tonami Deed" userId="ee8bfeb4-f66d-4c5f-bd9a-119e3426bd21" providerId="ADAL" clId="{FF19CC13-38F9-415D-9F7D-189B1EE46833}" dt="2026-04-24T04:11:18.307" v="2155" actId="47"/>
        <pc:sldMasterMkLst>
          <pc:docMk/>
          <pc:sldMasterMk cId="1755638417" sldId="2147483672"/>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2F92919C-78F3-1E49-AC73-829A1EE77855}" type="datetimeFigureOut">
              <a:rPr lang="en-AU" smtClean="0"/>
              <a:t>28/04/2026</a:t>
            </a:fld>
            <a:endParaRPr lang="en-AU"/>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9830630E-4073-FD45-8E33-0869074A030B}" type="slidenum">
              <a:rPr lang="en-AU" smtClean="0"/>
              <a:t>‹#›</a:t>
            </a:fld>
            <a:endParaRPr lang="en-AU"/>
          </a:p>
        </p:txBody>
      </p:sp>
    </p:spTree>
    <p:extLst>
      <p:ext uri="{BB962C8B-B14F-4D97-AF65-F5344CB8AC3E}">
        <p14:creationId xmlns:p14="http://schemas.microsoft.com/office/powerpoint/2010/main" val="1628084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830630E-4073-FD45-8E33-0869074A030B}" type="slidenum">
              <a:rPr lang="en-AU" smtClean="0"/>
              <a:t>1</a:t>
            </a:fld>
            <a:endParaRPr lang="en-AU"/>
          </a:p>
        </p:txBody>
      </p:sp>
    </p:spTree>
    <p:extLst>
      <p:ext uri="{BB962C8B-B14F-4D97-AF65-F5344CB8AC3E}">
        <p14:creationId xmlns:p14="http://schemas.microsoft.com/office/powerpoint/2010/main" val="1686648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a:p>
        </p:txBody>
      </p:sp>
      <p:sp>
        <p:nvSpPr>
          <p:cNvPr id="4" name="Slide Number Placeholder 3"/>
          <p:cNvSpPr>
            <a:spLocks noGrp="1"/>
          </p:cNvSpPr>
          <p:nvPr>
            <p:ph type="sldNum" sz="quarter" idx="5"/>
          </p:nvPr>
        </p:nvSpPr>
        <p:spPr/>
        <p:txBody>
          <a:bodyPr/>
          <a:lstStyle/>
          <a:p>
            <a:fld id="{9830630E-4073-FD45-8E33-0869074A030B}" type="slidenum">
              <a:rPr lang="en-AU" smtClean="0"/>
              <a:t>2</a:t>
            </a:fld>
            <a:endParaRPr lang="en-AU"/>
          </a:p>
        </p:txBody>
      </p:sp>
    </p:spTree>
    <p:extLst>
      <p:ext uri="{BB962C8B-B14F-4D97-AF65-F5344CB8AC3E}">
        <p14:creationId xmlns:p14="http://schemas.microsoft.com/office/powerpoint/2010/main" val="770200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0A3C9-036F-F935-9718-9DCC5332F8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A6D4ED-8D2D-CF97-43F7-6850740B0BB8}"/>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4C7148D5-94D2-F0F5-041F-F87D0D8AD04A}"/>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a:p>
        </p:txBody>
      </p:sp>
      <p:sp>
        <p:nvSpPr>
          <p:cNvPr id="4" name="Slide Number Placeholder 3">
            <a:extLst>
              <a:ext uri="{FF2B5EF4-FFF2-40B4-BE49-F238E27FC236}">
                <a16:creationId xmlns:a16="http://schemas.microsoft.com/office/drawing/2014/main" id="{A8D33A86-1E3E-890A-2130-36FD1217B8A7}"/>
              </a:ext>
            </a:extLst>
          </p:cNvPr>
          <p:cNvSpPr>
            <a:spLocks noGrp="1"/>
          </p:cNvSpPr>
          <p:nvPr>
            <p:ph type="sldNum" sz="quarter" idx="5"/>
          </p:nvPr>
        </p:nvSpPr>
        <p:spPr/>
        <p:txBody>
          <a:bodyPr/>
          <a:lstStyle/>
          <a:p>
            <a:fld id="{9830630E-4073-FD45-8E33-0869074A030B}" type="slidenum">
              <a:rPr lang="en-AU" smtClean="0"/>
              <a:t>3</a:t>
            </a:fld>
            <a:endParaRPr lang="en-AU"/>
          </a:p>
        </p:txBody>
      </p:sp>
    </p:spTree>
    <p:extLst>
      <p:ext uri="{BB962C8B-B14F-4D97-AF65-F5344CB8AC3E}">
        <p14:creationId xmlns:p14="http://schemas.microsoft.com/office/powerpoint/2010/main" val="2286272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97FA6-5019-EF80-B618-BD8E066E42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109E8D-F2FD-D452-1484-505BBCB98C20}"/>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B59056EF-31C3-B8E7-8BA6-079FB1513A31}"/>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a:p>
        </p:txBody>
      </p:sp>
      <p:sp>
        <p:nvSpPr>
          <p:cNvPr id="4" name="Slide Number Placeholder 3">
            <a:extLst>
              <a:ext uri="{FF2B5EF4-FFF2-40B4-BE49-F238E27FC236}">
                <a16:creationId xmlns:a16="http://schemas.microsoft.com/office/drawing/2014/main" id="{4ECAC96A-363E-7F0A-56E1-09D71CE0120C}"/>
              </a:ext>
            </a:extLst>
          </p:cNvPr>
          <p:cNvSpPr>
            <a:spLocks noGrp="1"/>
          </p:cNvSpPr>
          <p:nvPr>
            <p:ph type="sldNum" sz="quarter" idx="5"/>
          </p:nvPr>
        </p:nvSpPr>
        <p:spPr/>
        <p:txBody>
          <a:bodyPr/>
          <a:lstStyle/>
          <a:p>
            <a:fld id="{9830630E-4073-FD45-8E33-0869074A030B}" type="slidenum">
              <a:rPr lang="en-AU" smtClean="0"/>
              <a:t>4</a:t>
            </a:fld>
            <a:endParaRPr lang="en-AU"/>
          </a:p>
        </p:txBody>
      </p:sp>
    </p:spTree>
    <p:extLst>
      <p:ext uri="{BB962C8B-B14F-4D97-AF65-F5344CB8AC3E}">
        <p14:creationId xmlns:p14="http://schemas.microsoft.com/office/powerpoint/2010/main" val="809399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BD04F-F831-6F36-171A-AC2927591A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3F6381-5CFB-7211-37B2-6CF3EC658E0A}"/>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412F587C-2DBF-FC14-96CF-8127FCE3E178}"/>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a:p>
        </p:txBody>
      </p:sp>
      <p:sp>
        <p:nvSpPr>
          <p:cNvPr id="4" name="Slide Number Placeholder 3">
            <a:extLst>
              <a:ext uri="{FF2B5EF4-FFF2-40B4-BE49-F238E27FC236}">
                <a16:creationId xmlns:a16="http://schemas.microsoft.com/office/drawing/2014/main" id="{B6410EA6-7C80-A859-F7EE-28FC79F7E245}"/>
              </a:ext>
            </a:extLst>
          </p:cNvPr>
          <p:cNvSpPr>
            <a:spLocks noGrp="1"/>
          </p:cNvSpPr>
          <p:nvPr>
            <p:ph type="sldNum" sz="quarter" idx="5"/>
          </p:nvPr>
        </p:nvSpPr>
        <p:spPr/>
        <p:txBody>
          <a:bodyPr/>
          <a:lstStyle/>
          <a:p>
            <a:fld id="{9830630E-4073-FD45-8E33-0869074A030B}" type="slidenum">
              <a:rPr lang="en-AU" smtClean="0"/>
              <a:t>5</a:t>
            </a:fld>
            <a:endParaRPr lang="en-AU"/>
          </a:p>
        </p:txBody>
      </p:sp>
    </p:spTree>
    <p:extLst>
      <p:ext uri="{BB962C8B-B14F-4D97-AF65-F5344CB8AC3E}">
        <p14:creationId xmlns:p14="http://schemas.microsoft.com/office/powerpoint/2010/main" val="8327496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EF33B89-85C5-42B4-A37F-5D0EFCEFF1A2}"/>
              </a:ext>
            </a:extLst>
          </p:cNvPr>
          <p:cNvSpPr>
            <a:spLocks noGrp="1"/>
          </p:cNvSpPr>
          <p:nvPr>
            <p:ph type="pic" sz="quarter" idx="15" hasCustomPrompt="1"/>
          </p:nvPr>
        </p:nvSpPr>
        <p:spPr>
          <a:xfrm>
            <a:off x="3441032" y="0"/>
            <a:ext cx="5702967" cy="5143500"/>
          </a:xfrm>
          <a:blipFill>
            <a:blip r:embed="rId2"/>
            <a:stretch>
              <a:fillRect/>
            </a:stretch>
          </a:blipFill>
        </p:spPr>
        <p:txBody>
          <a:bodyPr>
            <a:normAutofit/>
          </a:bodyPr>
          <a:lstStyle>
            <a:lvl1pPr>
              <a:defRPr sz="1050">
                <a:solidFill>
                  <a:schemeClr val="bg1"/>
                </a:solidFill>
              </a:defRPr>
            </a:lvl1pPr>
          </a:lstStyle>
          <a:p>
            <a:r>
              <a:rPr lang="en-AU"/>
              <a:t>Click on central icon to add an image</a:t>
            </a:r>
          </a:p>
        </p:txBody>
      </p:sp>
      <p:pic>
        <p:nvPicPr>
          <p:cNvPr id="4" name="Picture 3">
            <a:extLst>
              <a:ext uri="{FF2B5EF4-FFF2-40B4-BE49-F238E27FC236}">
                <a16:creationId xmlns:a16="http://schemas.microsoft.com/office/drawing/2014/main" id="{961F812D-F6AA-9042-9D5B-39F373C0481E}"/>
              </a:ext>
            </a:extLst>
          </p:cNvPr>
          <p:cNvPicPr>
            <a:picLocks noChangeAspect="1"/>
          </p:cNvPicPr>
          <p:nvPr userDrawn="1"/>
        </p:nvPicPr>
        <p:blipFill>
          <a:blip r:embed="rId3"/>
          <a:stretch>
            <a:fillRect/>
          </a:stretch>
        </p:blipFill>
        <p:spPr>
          <a:xfrm>
            <a:off x="4" y="0"/>
            <a:ext cx="4379492" cy="5143500"/>
          </a:xfrm>
          <a:prstGeom prst="rect">
            <a:avLst/>
          </a:prstGeom>
        </p:spPr>
      </p:pic>
      <p:sp>
        <p:nvSpPr>
          <p:cNvPr id="2" name="Title 1"/>
          <p:cNvSpPr>
            <a:spLocks noGrp="1"/>
          </p:cNvSpPr>
          <p:nvPr>
            <p:ph type="title" hasCustomPrompt="1"/>
          </p:nvPr>
        </p:nvSpPr>
        <p:spPr>
          <a:xfrm>
            <a:off x="264927" y="1627858"/>
            <a:ext cx="3647591" cy="651269"/>
          </a:xfrm>
          <a:noFill/>
        </p:spPr>
        <p:txBody>
          <a:bodyPr wrap="square" anchor="t" anchorCtr="0">
            <a:spAutoFit/>
          </a:bodyPr>
          <a:lstStyle>
            <a:lvl1pPr>
              <a:defRPr sz="4500" b="0" i="0">
                <a:solidFill>
                  <a:schemeClr val="bg1"/>
                </a:solidFill>
                <a:latin typeface="+mj-lt"/>
                <a:ea typeface="Work Sans Light" charset="0"/>
                <a:cs typeface="Work Sans Light" charset="0"/>
              </a:defRPr>
            </a:lvl1pPr>
          </a:lstStyle>
          <a:p>
            <a:r>
              <a:rPr lang="en-US"/>
              <a:t>Cover Slide</a:t>
            </a:r>
            <a:endParaRPr lang="en-AU"/>
          </a:p>
        </p:txBody>
      </p:sp>
      <p:sp>
        <p:nvSpPr>
          <p:cNvPr id="7" name="Text Placeholder 10">
            <a:extLst>
              <a:ext uri="{FF2B5EF4-FFF2-40B4-BE49-F238E27FC236}">
                <a16:creationId xmlns:a16="http://schemas.microsoft.com/office/drawing/2014/main" id="{C8483F35-F7BA-4C57-BCC0-7F20193E473C}"/>
              </a:ext>
            </a:extLst>
          </p:cNvPr>
          <p:cNvSpPr>
            <a:spLocks noGrp="1"/>
          </p:cNvSpPr>
          <p:nvPr>
            <p:ph type="body" sz="quarter" idx="13" hasCustomPrompt="1"/>
          </p:nvPr>
        </p:nvSpPr>
        <p:spPr>
          <a:xfrm>
            <a:off x="264689" y="350132"/>
            <a:ext cx="3647826" cy="725085"/>
          </a:xfrm>
        </p:spPr>
        <p:txBody>
          <a:bodyPr>
            <a:noAutofit/>
          </a:bodyPr>
          <a:lstStyle>
            <a:lvl1pPr marL="0" indent="0">
              <a:buFontTx/>
              <a:buNone/>
              <a:defRPr sz="1200" b="0" i="0">
                <a:solidFill>
                  <a:schemeClr val="bg1"/>
                </a:solidFill>
                <a:latin typeface="+mn-lt"/>
                <a:ea typeface="Work Sans" charset="0"/>
                <a:cs typeface="Work Sans" charset="0"/>
              </a:defRPr>
            </a:lvl1pPr>
            <a:lvl2pPr marL="0" indent="0">
              <a:buFont typeface="Arial" panose="020B0604020202020204" pitchFamily="34" charset="0"/>
              <a:buNone/>
              <a:defRPr sz="900">
                <a:solidFill>
                  <a:schemeClr val="bg1"/>
                </a:solidFill>
                <a:latin typeface="+mn-lt"/>
              </a:defRPr>
            </a:lvl2pPr>
            <a:lvl3pPr marL="0" indent="0">
              <a:buNone/>
              <a:defRPr sz="900" b="0">
                <a:solidFill>
                  <a:schemeClr val="bg1"/>
                </a:solidFill>
                <a:latin typeface="+mn-lt"/>
              </a:defRPr>
            </a:lvl3pPr>
            <a:lvl4pPr marL="0" indent="0">
              <a:buNone/>
              <a:defRPr sz="900">
                <a:solidFill>
                  <a:schemeClr val="bg1"/>
                </a:solidFill>
                <a:latin typeface="+mn-lt"/>
              </a:defRPr>
            </a:lvl4pPr>
            <a:lvl5pPr marL="0" indent="0">
              <a:buNone/>
              <a:defRPr sz="900" b="0">
                <a:solidFill>
                  <a:schemeClr val="bg1"/>
                </a:solidFill>
                <a:latin typeface="+mn-lt"/>
              </a:defRPr>
            </a:lvl5pPr>
            <a:lvl6pPr marL="0" indent="0">
              <a:buNone/>
              <a:defRPr sz="900" b="0">
                <a:solidFill>
                  <a:schemeClr val="bg1"/>
                </a:solidFill>
                <a:latin typeface="+mn-lt"/>
              </a:defRPr>
            </a:lvl6pPr>
            <a:lvl7pPr marL="0" indent="0">
              <a:buNone/>
              <a:defRPr sz="900">
                <a:solidFill>
                  <a:schemeClr val="bg1"/>
                </a:solidFill>
                <a:latin typeface="+mn-lt"/>
              </a:defRPr>
            </a:lvl7pPr>
            <a:lvl8pPr marL="0" indent="0">
              <a:buNone/>
              <a:defRPr sz="900">
                <a:solidFill>
                  <a:schemeClr val="bg1"/>
                </a:solidFill>
                <a:latin typeface="+mn-lt"/>
              </a:defRPr>
            </a:lvl8pPr>
            <a:lvl9pPr marL="0" indent="0">
              <a:buNone/>
              <a:defRPr sz="900">
                <a:solidFill>
                  <a:schemeClr val="bg1"/>
                </a:solidFill>
                <a:latin typeface="+mn-lt"/>
              </a:defRPr>
            </a:lvl9pPr>
          </a:lstStyle>
          <a:p>
            <a:pPr lvl="0"/>
            <a:r>
              <a:rPr lang="en-US"/>
              <a:t>Subtitle, press ‘Increase List Level’ for black text.</a:t>
            </a:r>
          </a:p>
          <a:p>
            <a:pPr lvl="1"/>
            <a:r>
              <a:rPr lang="en-US"/>
              <a:t>2</a:t>
            </a:r>
          </a:p>
          <a:p>
            <a:pPr lvl="2"/>
            <a:r>
              <a:rPr lang="en-US"/>
              <a:t>3</a:t>
            </a:r>
          </a:p>
          <a:p>
            <a:pPr lvl="3"/>
            <a:r>
              <a:rPr lang="en-US"/>
              <a:t>4</a:t>
            </a:r>
          </a:p>
          <a:p>
            <a:pPr lvl="4"/>
            <a:r>
              <a:rPr lang="en-US"/>
              <a:t>5</a:t>
            </a:r>
          </a:p>
          <a:p>
            <a:pPr lvl="5"/>
            <a:r>
              <a:rPr lang="en-US"/>
              <a:t>6</a:t>
            </a:r>
          </a:p>
          <a:p>
            <a:pPr lvl="6"/>
            <a:r>
              <a:rPr lang="en-US"/>
              <a:t>7</a:t>
            </a:r>
          </a:p>
          <a:p>
            <a:pPr lvl="7"/>
            <a:r>
              <a:rPr lang="en-US"/>
              <a:t>8</a:t>
            </a:r>
          </a:p>
          <a:p>
            <a:pPr lvl="8"/>
            <a:r>
              <a:rPr lang="en-US"/>
              <a:t>9</a:t>
            </a:r>
          </a:p>
        </p:txBody>
      </p:sp>
      <p:pic>
        <p:nvPicPr>
          <p:cNvPr id="13" name="Picture 12">
            <a:extLst>
              <a:ext uri="{FF2B5EF4-FFF2-40B4-BE49-F238E27FC236}">
                <a16:creationId xmlns:a16="http://schemas.microsoft.com/office/drawing/2014/main" id="{F3F82662-A8DD-3742-A133-CBCCCE923A4A}"/>
              </a:ext>
            </a:extLst>
          </p:cNvPr>
          <p:cNvPicPr>
            <a:picLocks noChangeAspect="1"/>
          </p:cNvPicPr>
          <p:nvPr userDrawn="1"/>
        </p:nvPicPr>
        <p:blipFill>
          <a:blip r:embed="rId4"/>
          <a:stretch>
            <a:fillRect/>
          </a:stretch>
        </p:blipFill>
        <p:spPr>
          <a:xfrm>
            <a:off x="264454" y="3834063"/>
            <a:ext cx="2462469" cy="959305"/>
          </a:xfrm>
          <a:prstGeom prst="rect">
            <a:avLst/>
          </a:prstGeom>
        </p:spPr>
      </p:pic>
    </p:spTree>
    <p:extLst>
      <p:ext uri="{BB962C8B-B14F-4D97-AF65-F5344CB8AC3E}">
        <p14:creationId xmlns:p14="http://schemas.microsoft.com/office/powerpoint/2010/main" val="2244790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Paragraph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9762" y="227452"/>
            <a:ext cx="7660975" cy="810000"/>
          </a:xfrm>
        </p:spPr>
        <p:txBody>
          <a:bodyPr/>
          <a:lstStyle>
            <a:lvl1pPr>
              <a:defRPr/>
            </a:lvl1pPr>
          </a:lstStyle>
          <a:p>
            <a:r>
              <a:rPr lang="en-US"/>
              <a:t>Title &amp; Paragraph</a:t>
            </a:r>
            <a:endParaRPr lang="en-AU"/>
          </a:p>
        </p:txBody>
      </p:sp>
      <p:sp>
        <p:nvSpPr>
          <p:cNvPr id="3" name="Content Placeholder 2"/>
          <p:cNvSpPr>
            <a:spLocks noGrp="1"/>
          </p:cNvSpPr>
          <p:nvPr>
            <p:ph idx="1" hasCustomPrompt="1"/>
          </p:nvPr>
        </p:nvSpPr>
        <p:spPr>
          <a:xfrm>
            <a:off x="239762" y="1143578"/>
            <a:ext cx="7660975" cy="3147685"/>
          </a:xfrm>
        </p:spPr>
        <p:txBody>
          <a:bodyPr/>
          <a:lstStyle>
            <a:lvl1pPr>
              <a:defRPr/>
            </a:lvl1pPr>
            <a:lvl5pPr>
              <a:defRPr b="1"/>
            </a:lvl5pPr>
          </a:lstStyle>
          <a:p>
            <a:pPr lvl="0"/>
            <a:r>
              <a:rPr lang="en-US"/>
              <a:t>Click to add text, press ‘Increase/Decrease List Level’ to move through the type styles. Click on central icon to add table, chart, SmartArt, image or media.</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62711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Paragraph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9762" y="227452"/>
            <a:ext cx="7660975" cy="810000"/>
          </a:xfrm>
        </p:spPr>
        <p:txBody>
          <a:bodyPr/>
          <a:lstStyle>
            <a:lvl1pPr>
              <a:defRPr>
                <a:solidFill>
                  <a:schemeClr val="bg1"/>
                </a:solidFill>
              </a:defRPr>
            </a:lvl1pPr>
          </a:lstStyle>
          <a:p>
            <a:r>
              <a:rPr lang="en-US"/>
              <a:t>Title &amp; Paragraph</a:t>
            </a:r>
            <a:endParaRPr lang="en-AU"/>
          </a:p>
        </p:txBody>
      </p:sp>
      <p:sp>
        <p:nvSpPr>
          <p:cNvPr id="3" name="Content Placeholder 2"/>
          <p:cNvSpPr>
            <a:spLocks noGrp="1"/>
          </p:cNvSpPr>
          <p:nvPr>
            <p:ph idx="1" hasCustomPrompt="1"/>
          </p:nvPr>
        </p:nvSpPr>
        <p:spPr>
          <a:xfrm>
            <a:off x="239762" y="1143578"/>
            <a:ext cx="7660975" cy="314768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b="1">
                <a:solidFill>
                  <a:schemeClr val="bg1"/>
                </a:solidFill>
              </a:defRPr>
            </a:lvl5pPr>
          </a:lstStyle>
          <a:p>
            <a:pPr lvl="0"/>
            <a:r>
              <a:rPr lang="en-US"/>
              <a:t>Click to add text, press ‘Increase/Decrease List Level’ to move through the type styles. Click on central icon to add table, chart, SmartArt, image or media.</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888833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mall Text &amp; Media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0716" y="227452"/>
            <a:ext cx="7663980" cy="810000"/>
          </a:xfrm>
        </p:spPr>
        <p:txBody>
          <a:bodyPr/>
          <a:lstStyle>
            <a:lvl1pPr>
              <a:defRPr>
                <a:solidFill>
                  <a:schemeClr val="tx1"/>
                </a:solidFill>
              </a:defRPr>
            </a:lvl1pPr>
          </a:lstStyle>
          <a:p>
            <a:r>
              <a:rPr lang="en-US"/>
              <a:t>Title, Small Text &amp; Media</a:t>
            </a:r>
            <a:endParaRPr lang="en-AU"/>
          </a:p>
        </p:txBody>
      </p:sp>
      <p:sp>
        <p:nvSpPr>
          <p:cNvPr id="3" name="Content Placeholder 2"/>
          <p:cNvSpPr>
            <a:spLocks noGrp="1"/>
          </p:cNvSpPr>
          <p:nvPr>
            <p:ph idx="1" hasCustomPrompt="1"/>
          </p:nvPr>
        </p:nvSpPr>
        <p:spPr>
          <a:xfrm>
            <a:off x="220713" y="1143578"/>
            <a:ext cx="3781660" cy="3131643"/>
          </a:xfrm>
        </p:spPr>
        <p:txBody>
          <a:bodyPr>
            <a:normAutofit/>
          </a:bodyPr>
          <a:lstStyle>
            <a:lvl1pPr>
              <a:defRPr sz="1050">
                <a:solidFill>
                  <a:schemeClr val="tx1"/>
                </a:solidFill>
              </a:defRPr>
            </a:lvl1pPr>
            <a:lvl2pPr>
              <a:defRPr sz="1050">
                <a:solidFill>
                  <a:schemeClr val="tx1"/>
                </a:solidFill>
              </a:defRPr>
            </a:lvl2pPr>
            <a:lvl3pPr>
              <a:defRPr sz="1050">
                <a:solidFill>
                  <a:schemeClr val="tx1"/>
                </a:solidFill>
              </a:defRPr>
            </a:lvl3pPr>
            <a:lvl4pPr>
              <a:defRPr sz="1050">
                <a:solidFill>
                  <a:schemeClr val="tx1"/>
                </a:solidFill>
              </a:defRPr>
            </a:lvl4pPr>
            <a:lvl5pPr>
              <a:defRPr sz="1050">
                <a:solidFill>
                  <a:schemeClr val="tx1"/>
                </a:solidFill>
              </a:defRPr>
            </a:lvl5pPr>
          </a:lstStyle>
          <a:p>
            <a:pPr lvl="0"/>
            <a:r>
              <a:rPr lang="en-US"/>
              <a:t>Click to add text, press ‘Increase/Decrease List Level’ to move through the type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Picture Placeholder 5">
            <a:extLst>
              <a:ext uri="{FF2B5EF4-FFF2-40B4-BE49-F238E27FC236}">
                <a16:creationId xmlns:a16="http://schemas.microsoft.com/office/drawing/2014/main" id="{F05AA54E-D524-FE42-98B4-A50F94919E1E}"/>
              </a:ext>
            </a:extLst>
          </p:cNvPr>
          <p:cNvSpPr>
            <a:spLocks noGrp="1" noChangeAspect="1"/>
          </p:cNvSpPr>
          <p:nvPr>
            <p:ph type="pic" sz="quarter" idx="10"/>
          </p:nvPr>
        </p:nvSpPr>
        <p:spPr>
          <a:xfrm>
            <a:off x="4165599" y="1143576"/>
            <a:ext cx="3719096" cy="3131645"/>
          </a:xfrm>
          <a:blipFill>
            <a:blip r:embed="rId2"/>
            <a:stretch>
              <a:fillRect/>
            </a:stretch>
          </a:blipFill>
        </p:spPr>
        <p:txBody>
          <a:bodyPr/>
          <a:lstStyle/>
          <a:p>
            <a:r>
              <a:rPr lang="en-US"/>
              <a:t>Click icon to add picture</a:t>
            </a:r>
            <a:endParaRPr lang="en-AU"/>
          </a:p>
        </p:txBody>
      </p:sp>
    </p:spTree>
    <p:extLst>
      <p:ext uri="{BB962C8B-B14F-4D97-AF65-F5344CB8AC3E}">
        <p14:creationId xmlns:p14="http://schemas.microsoft.com/office/powerpoint/2010/main" val="197238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mall Text &amp; Media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7066" y="227452"/>
            <a:ext cx="7641588" cy="810000"/>
          </a:xfrm>
        </p:spPr>
        <p:txBody>
          <a:bodyPr/>
          <a:lstStyle>
            <a:lvl1pPr>
              <a:defRPr>
                <a:solidFill>
                  <a:schemeClr val="bg1"/>
                </a:solidFill>
              </a:defRPr>
            </a:lvl1pPr>
          </a:lstStyle>
          <a:p>
            <a:r>
              <a:rPr lang="en-US"/>
              <a:t>Title, Small Text &amp; Media</a:t>
            </a:r>
            <a:endParaRPr lang="en-AU"/>
          </a:p>
        </p:txBody>
      </p:sp>
      <p:sp>
        <p:nvSpPr>
          <p:cNvPr id="3" name="Content Placeholder 2"/>
          <p:cNvSpPr>
            <a:spLocks noGrp="1"/>
          </p:cNvSpPr>
          <p:nvPr>
            <p:ph idx="1" hasCustomPrompt="1"/>
          </p:nvPr>
        </p:nvSpPr>
        <p:spPr>
          <a:xfrm>
            <a:off x="227063" y="1143578"/>
            <a:ext cx="3781660" cy="3115602"/>
          </a:xfrm>
        </p:spPr>
        <p:txBody>
          <a:bodyPr>
            <a:normAutofit/>
          </a:bodyPr>
          <a:lstStyle>
            <a:lvl1pPr>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a:t>Click to add text, press ‘Increase/Decrease List Level’ to move through the type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Picture Placeholder 5">
            <a:extLst>
              <a:ext uri="{FF2B5EF4-FFF2-40B4-BE49-F238E27FC236}">
                <a16:creationId xmlns:a16="http://schemas.microsoft.com/office/drawing/2014/main" id="{F05AA54E-D524-FE42-98B4-A50F94919E1E}"/>
              </a:ext>
            </a:extLst>
          </p:cNvPr>
          <p:cNvSpPr>
            <a:spLocks noGrp="1" noChangeAspect="1"/>
          </p:cNvSpPr>
          <p:nvPr>
            <p:ph type="pic" sz="quarter" idx="10"/>
          </p:nvPr>
        </p:nvSpPr>
        <p:spPr>
          <a:xfrm>
            <a:off x="4171949" y="1143578"/>
            <a:ext cx="3696704" cy="3115602"/>
          </a:xfrm>
          <a:blipFill>
            <a:blip r:embed="rId2"/>
            <a:stretch>
              <a:fillRect/>
            </a:stretch>
          </a:blipFill>
        </p:spPr>
        <p:txBody>
          <a:bodyPr/>
          <a:lstStyle>
            <a:lvl1pPr>
              <a:defRPr>
                <a:solidFill>
                  <a:schemeClr val="bg1"/>
                </a:solidFill>
              </a:defRPr>
            </a:lvl1pPr>
          </a:lstStyle>
          <a:p>
            <a:r>
              <a:rPr lang="en-US"/>
              <a:t>Click icon to add picture</a:t>
            </a:r>
            <a:endParaRPr lang="en-AU"/>
          </a:p>
        </p:txBody>
      </p:sp>
    </p:spTree>
    <p:extLst>
      <p:ext uri="{BB962C8B-B14F-4D97-AF65-F5344CB8AC3E}">
        <p14:creationId xmlns:p14="http://schemas.microsoft.com/office/powerpoint/2010/main" val="3217107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tarter (Light)">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596351" y="1855270"/>
            <a:ext cx="7734341" cy="692630"/>
          </a:xfrm>
        </p:spPr>
        <p:txBody>
          <a:bodyPr anchor="b" anchorCtr="0">
            <a:noAutofit/>
          </a:bodyPr>
          <a:lstStyle>
            <a:lvl1pPr algn="ctr">
              <a:defRPr sz="4500" b="0" i="0">
                <a:solidFill>
                  <a:schemeClr val="tx1"/>
                </a:solidFill>
                <a:latin typeface="+mj-lt"/>
                <a:ea typeface="Work Sans Light" charset="0"/>
                <a:cs typeface="Work Sans Light" charset="0"/>
              </a:defRPr>
            </a:lvl1pPr>
          </a:lstStyle>
          <a:p>
            <a:r>
              <a:rPr lang="en-US"/>
              <a:t>Title</a:t>
            </a:r>
            <a:endParaRPr lang="en-AU"/>
          </a:p>
        </p:txBody>
      </p:sp>
      <p:sp>
        <p:nvSpPr>
          <p:cNvPr id="4" name="Text Placeholder 10">
            <a:extLst>
              <a:ext uri="{FF2B5EF4-FFF2-40B4-BE49-F238E27FC236}">
                <a16:creationId xmlns:a16="http://schemas.microsoft.com/office/drawing/2014/main" id="{0C339ADC-45BA-4CF9-A852-30A4ECBF23C4}"/>
              </a:ext>
            </a:extLst>
          </p:cNvPr>
          <p:cNvSpPr>
            <a:spLocks noGrp="1"/>
          </p:cNvSpPr>
          <p:nvPr>
            <p:ph type="body" sz="quarter" idx="13" hasCustomPrompt="1"/>
          </p:nvPr>
        </p:nvSpPr>
        <p:spPr>
          <a:xfrm>
            <a:off x="596107" y="2774698"/>
            <a:ext cx="7734582" cy="725085"/>
          </a:xfrm>
        </p:spPr>
        <p:txBody>
          <a:bodyPr/>
          <a:lstStyle>
            <a:lvl1pPr marL="0" indent="0" algn="ctr">
              <a:buFontTx/>
              <a:buNone/>
              <a:defRPr b="0" i="0">
                <a:solidFill>
                  <a:schemeClr val="tx1"/>
                </a:solidFill>
                <a:latin typeface="+mn-lt"/>
                <a:ea typeface="Work Sans" charset="0"/>
                <a:cs typeface="Work Sans" charset="0"/>
              </a:defRPr>
            </a:lvl1pPr>
            <a:lvl2pPr marL="0" indent="0" algn="ctr">
              <a:buFont typeface="Arial" panose="020B0604020202020204" pitchFamily="34" charset="0"/>
              <a:buNone/>
              <a:defRPr>
                <a:solidFill>
                  <a:schemeClr val="tx1"/>
                </a:solidFill>
                <a:latin typeface="+mn-lt"/>
              </a:defRPr>
            </a:lvl2pPr>
            <a:lvl3pPr marL="0" indent="0" algn="ctr">
              <a:buNone/>
              <a:defRPr b="0">
                <a:solidFill>
                  <a:schemeClr val="tx1"/>
                </a:solidFill>
                <a:latin typeface="+mn-lt"/>
              </a:defRPr>
            </a:lvl3pPr>
            <a:lvl4pPr marL="0" indent="0" algn="ctr">
              <a:buNone/>
              <a:defRPr>
                <a:solidFill>
                  <a:schemeClr val="tx1"/>
                </a:solidFill>
                <a:latin typeface="+mn-lt"/>
              </a:defRPr>
            </a:lvl4pPr>
            <a:lvl5pPr marL="0" indent="0" algn="ctr">
              <a:buNone/>
              <a:defRPr b="0">
                <a:solidFill>
                  <a:schemeClr val="tx1"/>
                </a:solidFill>
                <a:latin typeface="+mn-lt"/>
              </a:defRPr>
            </a:lvl5pPr>
            <a:lvl6pPr marL="0" indent="0" algn="ctr">
              <a:buNone/>
              <a:defRPr b="0">
                <a:solidFill>
                  <a:schemeClr val="tx1"/>
                </a:solidFill>
                <a:latin typeface="+mn-lt"/>
              </a:defRPr>
            </a:lvl6pPr>
            <a:lvl7pPr marL="0" indent="0" algn="ctr">
              <a:buNone/>
              <a:defRPr>
                <a:solidFill>
                  <a:schemeClr val="tx1"/>
                </a:solidFill>
                <a:latin typeface="+mn-lt"/>
              </a:defRPr>
            </a:lvl7pPr>
            <a:lvl8pPr marL="0" indent="0" algn="ctr">
              <a:buNone/>
              <a:defRPr>
                <a:solidFill>
                  <a:schemeClr val="tx1"/>
                </a:solidFill>
                <a:latin typeface="+mn-lt"/>
              </a:defRPr>
            </a:lvl8pPr>
            <a:lvl9pPr marL="0" indent="0" algn="ctr">
              <a:buNone/>
              <a:defRPr>
                <a:solidFill>
                  <a:schemeClr val="tx1"/>
                </a:solidFill>
                <a:latin typeface="+mn-lt"/>
              </a:defRPr>
            </a:lvl9pPr>
          </a:lstStyle>
          <a:p>
            <a:pPr lvl="0"/>
            <a:r>
              <a:rPr lang="en-US"/>
              <a:t>Subtitle, press ‘Increase List Level’ for black text.</a:t>
            </a:r>
          </a:p>
          <a:p>
            <a:pPr lvl="1"/>
            <a:r>
              <a:rPr lang="en-US"/>
              <a:t>2</a:t>
            </a:r>
          </a:p>
          <a:p>
            <a:pPr lvl="2"/>
            <a:r>
              <a:rPr lang="en-US"/>
              <a:t>3</a:t>
            </a:r>
          </a:p>
          <a:p>
            <a:pPr lvl="3"/>
            <a:r>
              <a:rPr lang="en-US"/>
              <a:t>4</a:t>
            </a:r>
          </a:p>
          <a:p>
            <a:pPr lvl="4"/>
            <a:r>
              <a:rPr lang="en-US"/>
              <a:t>5</a:t>
            </a:r>
          </a:p>
          <a:p>
            <a:pPr lvl="5"/>
            <a:r>
              <a:rPr lang="en-US"/>
              <a:t>6</a:t>
            </a:r>
          </a:p>
          <a:p>
            <a:pPr lvl="6"/>
            <a:r>
              <a:rPr lang="en-US"/>
              <a:t>7</a:t>
            </a:r>
          </a:p>
          <a:p>
            <a:pPr lvl="7"/>
            <a:r>
              <a:rPr lang="en-US"/>
              <a:t>8</a:t>
            </a:r>
          </a:p>
          <a:p>
            <a:pPr lvl="8"/>
            <a:r>
              <a:rPr lang="en-US"/>
              <a:t>9</a:t>
            </a:r>
          </a:p>
        </p:txBody>
      </p:sp>
    </p:spTree>
    <p:extLst>
      <p:ext uri="{BB962C8B-B14F-4D97-AF65-F5344CB8AC3E}">
        <p14:creationId xmlns:p14="http://schemas.microsoft.com/office/powerpoint/2010/main" val="947059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tarter (Dark)">
    <p:bg>
      <p:bgPr>
        <a:solidFill>
          <a:schemeClr val="tx2"/>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596351" y="1855270"/>
            <a:ext cx="7734341" cy="692630"/>
          </a:xfrm>
        </p:spPr>
        <p:txBody>
          <a:bodyPr anchor="b" anchorCtr="0">
            <a:noAutofit/>
          </a:bodyPr>
          <a:lstStyle>
            <a:lvl1pPr algn="ctr">
              <a:defRPr sz="4500" b="0" i="0">
                <a:solidFill>
                  <a:schemeClr val="bg1"/>
                </a:solidFill>
                <a:latin typeface="+mj-lt"/>
                <a:ea typeface="Work Sans Light" charset="0"/>
                <a:cs typeface="Work Sans Light" charset="0"/>
              </a:defRPr>
            </a:lvl1pPr>
          </a:lstStyle>
          <a:p>
            <a:r>
              <a:rPr lang="en-US"/>
              <a:t>Title</a:t>
            </a:r>
            <a:endParaRPr lang="en-AU"/>
          </a:p>
        </p:txBody>
      </p:sp>
      <p:sp>
        <p:nvSpPr>
          <p:cNvPr id="4" name="Text Placeholder 10">
            <a:extLst>
              <a:ext uri="{FF2B5EF4-FFF2-40B4-BE49-F238E27FC236}">
                <a16:creationId xmlns:a16="http://schemas.microsoft.com/office/drawing/2014/main" id="{0C339ADC-45BA-4CF9-A852-30A4ECBF23C4}"/>
              </a:ext>
            </a:extLst>
          </p:cNvPr>
          <p:cNvSpPr>
            <a:spLocks noGrp="1"/>
          </p:cNvSpPr>
          <p:nvPr>
            <p:ph type="body" sz="quarter" idx="13" hasCustomPrompt="1"/>
          </p:nvPr>
        </p:nvSpPr>
        <p:spPr>
          <a:xfrm>
            <a:off x="596107" y="2774698"/>
            <a:ext cx="7734582" cy="725085"/>
          </a:xfrm>
        </p:spPr>
        <p:txBody>
          <a:bodyPr/>
          <a:lstStyle>
            <a:lvl1pPr marL="0" indent="0" algn="ctr">
              <a:buFontTx/>
              <a:buNone/>
              <a:defRPr b="0" i="0">
                <a:solidFill>
                  <a:schemeClr val="bg1"/>
                </a:solidFill>
                <a:latin typeface="+mn-lt"/>
                <a:ea typeface="Work Sans" charset="0"/>
                <a:cs typeface="Work Sans" charset="0"/>
              </a:defRPr>
            </a:lvl1pPr>
            <a:lvl2pPr marL="0" indent="0" algn="ctr">
              <a:buFont typeface="Arial" panose="020B0604020202020204" pitchFamily="34" charset="0"/>
              <a:buNone/>
              <a:defRPr>
                <a:solidFill>
                  <a:schemeClr val="bg1"/>
                </a:solidFill>
                <a:latin typeface="+mn-lt"/>
              </a:defRPr>
            </a:lvl2pPr>
            <a:lvl3pPr marL="0" indent="0" algn="ctr">
              <a:buNone/>
              <a:defRPr b="0">
                <a:solidFill>
                  <a:schemeClr val="bg1"/>
                </a:solidFill>
                <a:latin typeface="+mn-lt"/>
              </a:defRPr>
            </a:lvl3pPr>
            <a:lvl4pPr marL="0" indent="0" algn="ctr">
              <a:buNone/>
              <a:defRPr>
                <a:solidFill>
                  <a:schemeClr val="bg1"/>
                </a:solidFill>
                <a:latin typeface="+mn-lt"/>
              </a:defRPr>
            </a:lvl4pPr>
            <a:lvl5pPr marL="0" indent="0" algn="ctr">
              <a:buNone/>
              <a:defRPr b="0">
                <a:solidFill>
                  <a:schemeClr val="bg1"/>
                </a:solidFill>
                <a:latin typeface="+mn-lt"/>
              </a:defRPr>
            </a:lvl5pPr>
            <a:lvl6pPr marL="0" indent="0" algn="ctr">
              <a:buNone/>
              <a:defRPr b="0">
                <a:solidFill>
                  <a:schemeClr val="bg1"/>
                </a:solidFill>
                <a:latin typeface="+mn-lt"/>
              </a:defRPr>
            </a:lvl6pPr>
            <a:lvl7pPr marL="0" indent="0" algn="ctr">
              <a:buNone/>
              <a:defRPr>
                <a:solidFill>
                  <a:schemeClr val="bg1"/>
                </a:solidFill>
                <a:latin typeface="+mn-lt"/>
              </a:defRPr>
            </a:lvl7pPr>
            <a:lvl8pPr marL="0" indent="0" algn="ctr">
              <a:buNone/>
              <a:defRPr>
                <a:solidFill>
                  <a:schemeClr val="bg1"/>
                </a:solidFill>
                <a:latin typeface="+mn-lt"/>
              </a:defRPr>
            </a:lvl8pPr>
            <a:lvl9pPr marL="0" indent="0" algn="ctr">
              <a:buNone/>
              <a:defRPr>
                <a:solidFill>
                  <a:schemeClr val="bg1"/>
                </a:solidFill>
                <a:latin typeface="+mn-lt"/>
              </a:defRPr>
            </a:lvl9pPr>
          </a:lstStyle>
          <a:p>
            <a:pPr lvl="0"/>
            <a:r>
              <a:rPr lang="en-US"/>
              <a:t>Subtitle, press ‘Increase List Level’ for black text.</a:t>
            </a:r>
          </a:p>
          <a:p>
            <a:pPr lvl="1"/>
            <a:r>
              <a:rPr lang="en-US"/>
              <a:t>2</a:t>
            </a:r>
          </a:p>
          <a:p>
            <a:pPr lvl="2"/>
            <a:r>
              <a:rPr lang="en-US"/>
              <a:t>3</a:t>
            </a:r>
          </a:p>
          <a:p>
            <a:pPr lvl="3"/>
            <a:r>
              <a:rPr lang="en-US"/>
              <a:t>4</a:t>
            </a:r>
          </a:p>
          <a:p>
            <a:pPr lvl="4"/>
            <a:r>
              <a:rPr lang="en-US"/>
              <a:t>5</a:t>
            </a:r>
          </a:p>
          <a:p>
            <a:pPr lvl="5"/>
            <a:r>
              <a:rPr lang="en-US"/>
              <a:t>6</a:t>
            </a:r>
          </a:p>
          <a:p>
            <a:pPr lvl="6"/>
            <a:r>
              <a:rPr lang="en-US"/>
              <a:t>7</a:t>
            </a:r>
          </a:p>
          <a:p>
            <a:pPr lvl="7"/>
            <a:r>
              <a:rPr lang="en-US"/>
              <a:t>8</a:t>
            </a:r>
          </a:p>
          <a:p>
            <a:pPr lvl="8"/>
            <a:r>
              <a:rPr lang="en-US"/>
              <a:t>9</a:t>
            </a:r>
          </a:p>
        </p:txBody>
      </p:sp>
    </p:spTree>
    <p:extLst>
      <p:ext uri="{BB962C8B-B14F-4D97-AF65-F5344CB8AC3E}">
        <p14:creationId xmlns:p14="http://schemas.microsoft.com/office/powerpoint/2010/main" val="2610012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596351" y="1855270"/>
            <a:ext cx="7734341" cy="692630"/>
          </a:xfrm>
        </p:spPr>
        <p:txBody>
          <a:bodyPr anchor="b" anchorCtr="0">
            <a:noAutofit/>
          </a:bodyPr>
          <a:lstStyle>
            <a:lvl1pPr algn="ctr">
              <a:defRPr sz="4500" b="0" i="0">
                <a:solidFill>
                  <a:schemeClr val="bg1"/>
                </a:solidFill>
                <a:latin typeface="+mj-lt"/>
                <a:ea typeface="Work Sans Light" charset="0"/>
                <a:cs typeface="Work Sans Light" charset="0"/>
              </a:defRPr>
            </a:lvl1pPr>
          </a:lstStyle>
          <a:p>
            <a:r>
              <a:rPr lang="en-US"/>
              <a:t>Title</a:t>
            </a:r>
            <a:endParaRPr lang="en-AU"/>
          </a:p>
        </p:txBody>
      </p:sp>
      <p:sp>
        <p:nvSpPr>
          <p:cNvPr id="4" name="Text Placeholder 10">
            <a:extLst>
              <a:ext uri="{FF2B5EF4-FFF2-40B4-BE49-F238E27FC236}">
                <a16:creationId xmlns:a16="http://schemas.microsoft.com/office/drawing/2014/main" id="{0C339ADC-45BA-4CF9-A852-30A4ECBF23C4}"/>
              </a:ext>
            </a:extLst>
          </p:cNvPr>
          <p:cNvSpPr>
            <a:spLocks noGrp="1"/>
          </p:cNvSpPr>
          <p:nvPr>
            <p:ph type="body" sz="quarter" idx="13" hasCustomPrompt="1"/>
          </p:nvPr>
        </p:nvSpPr>
        <p:spPr>
          <a:xfrm>
            <a:off x="596107" y="2774698"/>
            <a:ext cx="7734582" cy="725085"/>
          </a:xfrm>
        </p:spPr>
        <p:txBody>
          <a:bodyPr/>
          <a:lstStyle>
            <a:lvl1pPr marL="0" indent="0" algn="ctr">
              <a:buFontTx/>
              <a:buNone/>
              <a:defRPr b="0" i="0">
                <a:solidFill>
                  <a:schemeClr val="bg1"/>
                </a:solidFill>
                <a:latin typeface="+mn-lt"/>
                <a:ea typeface="Work Sans" charset="0"/>
                <a:cs typeface="Work Sans" charset="0"/>
              </a:defRPr>
            </a:lvl1pPr>
            <a:lvl2pPr marL="0" indent="0" algn="ctr">
              <a:buFont typeface="Arial" panose="020B0604020202020204" pitchFamily="34" charset="0"/>
              <a:buNone/>
              <a:defRPr>
                <a:solidFill>
                  <a:schemeClr val="bg1"/>
                </a:solidFill>
                <a:latin typeface="+mn-lt"/>
              </a:defRPr>
            </a:lvl2pPr>
            <a:lvl3pPr marL="0" indent="0" algn="ctr">
              <a:buNone/>
              <a:defRPr b="0">
                <a:solidFill>
                  <a:schemeClr val="bg1"/>
                </a:solidFill>
                <a:latin typeface="+mn-lt"/>
              </a:defRPr>
            </a:lvl3pPr>
            <a:lvl4pPr marL="0" indent="0" algn="ctr">
              <a:buNone/>
              <a:defRPr>
                <a:solidFill>
                  <a:schemeClr val="bg1"/>
                </a:solidFill>
                <a:latin typeface="+mn-lt"/>
              </a:defRPr>
            </a:lvl4pPr>
            <a:lvl5pPr marL="0" indent="0" algn="ctr">
              <a:buNone/>
              <a:defRPr b="0">
                <a:solidFill>
                  <a:schemeClr val="bg1"/>
                </a:solidFill>
                <a:latin typeface="+mn-lt"/>
              </a:defRPr>
            </a:lvl5pPr>
            <a:lvl6pPr marL="0" indent="0" algn="ctr">
              <a:buNone/>
              <a:defRPr b="0">
                <a:solidFill>
                  <a:schemeClr val="bg1"/>
                </a:solidFill>
                <a:latin typeface="+mn-lt"/>
              </a:defRPr>
            </a:lvl6pPr>
            <a:lvl7pPr marL="0" indent="0" algn="ctr">
              <a:buNone/>
              <a:defRPr>
                <a:solidFill>
                  <a:schemeClr val="bg1"/>
                </a:solidFill>
                <a:latin typeface="+mn-lt"/>
              </a:defRPr>
            </a:lvl7pPr>
            <a:lvl8pPr marL="0" indent="0" algn="ctr">
              <a:buNone/>
              <a:defRPr>
                <a:solidFill>
                  <a:schemeClr val="bg1"/>
                </a:solidFill>
                <a:latin typeface="+mn-lt"/>
              </a:defRPr>
            </a:lvl8pPr>
            <a:lvl9pPr marL="0" indent="0" algn="ctr">
              <a:buNone/>
              <a:defRPr>
                <a:solidFill>
                  <a:schemeClr val="bg1"/>
                </a:solidFill>
                <a:latin typeface="+mn-lt"/>
              </a:defRPr>
            </a:lvl9pPr>
          </a:lstStyle>
          <a:p>
            <a:pPr lvl="0"/>
            <a:r>
              <a:rPr lang="en-US"/>
              <a:t>Subtitle, press ‘Increase List Level’ for black text.</a:t>
            </a:r>
          </a:p>
          <a:p>
            <a:pPr lvl="1"/>
            <a:r>
              <a:rPr lang="en-US"/>
              <a:t>2</a:t>
            </a:r>
          </a:p>
          <a:p>
            <a:pPr lvl="2"/>
            <a:r>
              <a:rPr lang="en-US"/>
              <a:t>3</a:t>
            </a:r>
          </a:p>
          <a:p>
            <a:pPr lvl="3"/>
            <a:r>
              <a:rPr lang="en-US"/>
              <a:t>4</a:t>
            </a:r>
          </a:p>
          <a:p>
            <a:pPr lvl="4"/>
            <a:r>
              <a:rPr lang="en-US"/>
              <a:t>5</a:t>
            </a:r>
          </a:p>
          <a:p>
            <a:pPr lvl="5"/>
            <a:r>
              <a:rPr lang="en-US"/>
              <a:t>6</a:t>
            </a:r>
          </a:p>
          <a:p>
            <a:pPr lvl="6"/>
            <a:r>
              <a:rPr lang="en-US"/>
              <a:t>7</a:t>
            </a:r>
          </a:p>
          <a:p>
            <a:pPr lvl="7"/>
            <a:r>
              <a:rPr lang="en-US"/>
              <a:t>8</a:t>
            </a:r>
          </a:p>
          <a:p>
            <a:pPr lvl="8"/>
            <a:r>
              <a:rPr lang="en-US"/>
              <a:t>9</a:t>
            </a:r>
          </a:p>
        </p:txBody>
      </p:sp>
    </p:spTree>
    <p:extLst>
      <p:ext uri="{BB962C8B-B14F-4D97-AF65-F5344CB8AC3E}">
        <p14:creationId xmlns:p14="http://schemas.microsoft.com/office/powerpoint/2010/main" val="868670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6569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9762" y="227452"/>
            <a:ext cx="7807920" cy="810000"/>
          </a:xfrm>
          <a:prstGeom prst="rect">
            <a:avLst/>
          </a:prstGeom>
        </p:spPr>
        <p:txBody>
          <a:bodyPr vert="horz" lIns="91440" tIns="45720" rIns="91440" bIns="45720" rtlCol="0" anchor="ctr" anchorCtr="0">
            <a:normAutofit/>
          </a:bodyPr>
          <a:lstStyle/>
          <a:p>
            <a:r>
              <a:rPr lang="en-US"/>
              <a:t>Click to edit Master title style</a:t>
            </a:r>
            <a:endParaRPr lang="en-AU"/>
          </a:p>
        </p:txBody>
      </p:sp>
      <p:sp>
        <p:nvSpPr>
          <p:cNvPr id="3" name="Text Placeholder 2"/>
          <p:cNvSpPr>
            <a:spLocks noGrp="1"/>
          </p:cNvSpPr>
          <p:nvPr>
            <p:ph type="body" idx="1"/>
          </p:nvPr>
        </p:nvSpPr>
        <p:spPr>
          <a:xfrm>
            <a:off x="239762" y="1143578"/>
            <a:ext cx="7807920" cy="31476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10" name="Picture 9">
            <a:extLst>
              <a:ext uri="{FF2B5EF4-FFF2-40B4-BE49-F238E27FC236}">
                <a16:creationId xmlns:a16="http://schemas.microsoft.com/office/drawing/2014/main" id="{378B086F-25A8-5D42-8539-FF55F413AE2F}"/>
              </a:ext>
            </a:extLst>
          </p:cNvPr>
          <p:cNvPicPr>
            <a:picLocks noChangeAspect="1"/>
          </p:cNvPicPr>
          <p:nvPr userDrawn="1"/>
        </p:nvPicPr>
        <p:blipFill>
          <a:blip r:embed="rId11"/>
          <a:stretch>
            <a:fillRect/>
          </a:stretch>
        </p:blipFill>
        <p:spPr>
          <a:xfrm>
            <a:off x="239762" y="4395435"/>
            <a:ext cx="8664476" cy="520613"/>
          </a:xfrm>
          <a:prstGeom prst="rect">
            <a:avLst/>
          </a:prstGeom>
        </p:spPr>
      </p:pic>
    </p:spTree>
    <p:extLst>
      <p:ext uri="{BB962C8B-B14F-4D97-AF65-F5344CB8AC3E}">
        <p14:creationId xmlns:p14="http://schemas.microsoft.com/office/powerpoint/2010/main" val="1755638417"/>
      </p:ext>
    </p:extLst>
  </p:cSld>
  <p:clrMap bg1="lt1" tx1="dk1" bg2="lt2" tx2="dk2" accent1="accent1" accent2="accent2" accent3="accent3" accent4="accent4" accent5="accent5" accent6="accent6" hlink="hlink" folHlink="folHlink"/>
  <p:sldLayoutIdLst>
    <p:sldLayoutId id="2147483691" r:id="rId1"/>
    <p:sldLayoutId id="2147483675" r:id="rId2"/>
    <p:sldLayoutId id="2147483737" r:id="rId3"/>
    <p:sldLayoutId id="2147483730" r:id="rId4"/>
    <p:sldLayoutId id="2147483738" r:id="rId5"/>
    <p:sldLayoutId id="2147483731" r:id="rId6"/>
    <p:sldLayoutId id="2147483739" r:id="rId7"/>
    <p:sldLayoutId id="2147483740" r:id="rId8"/>
    <p:sldLayoutId id="2147483742" r:id="rId9"/>
  </p:sldLayoutIdLst>
  <p:txStyles>
    <p:titleStyle>
      <a:lvl1pPr algn="l" defTabSz="342892" rtl="0" eaLnBrk="1" latinLnBrk="0" hangingPunct="1">
        <a:lnSpc>
          <a:spcPct val="80000"/>
        </a:lnSpc>
        <a:spcBef>
          <a:spcPct val="0"/>
        </a:spcBef>
        <a:buNone/>
        <a:defRPr sz="2700" b="0" i="0" kern="1200">
          <a:solidFill>
            <a:schemeClr val="tx1"/>
          </a:solidFill>
          <a:latin typeface="+mj-lt"/>
          <a:ea typeface="Work Sans Light" charset="0"/>
          <a:cs typeface="Work Sans Light" charset="0"/>
        </a:defRPr>
      </a:lvl1pPr>
    </p:titleStyle>
    <p:bodyStyle>
      <a:lvl1pPr marL="0" indent="0" algn="l" defTabSz="342892" rtl="0" eaLnBrk="1" latinLnBrk="0" hangingPunct="1">
        <a:spcBef>
          <a:spcPct val="20000"/>
        </a:spcBef>
        <a:buFont typeface="Arial"/>
        <a:buNone/>
        <a:defRPr sz="1500" b="0" i="0" kern="1200">
          <a:solidFill>
            <a:schemeClr val="tx1"/>
          </a:solidFill>
          <a:latin typeface="+mn-lt"/>
          <a:ea typeface="Work Sans" charset="0"/>
          <a:cs typeface="Work Sans" charset="0"/>
        </a:defRPr>
      </a:lvl1pPr>
      <a:lvl2pPr marL="215995" indent="-215995" algn="l" defTabSz="342892" rtl="0" eaLnBrk="1" latinLnBrk="0" hangingPunct="1">
        <a:spcBef>
          <a:spcPct val="20000"/>
        </a:spcBef>
        <a:buFont typeface="Arial" panose="020B0604020202020204" pitchFamily="34" charset="0"/>
        <a:buChar char="•"/>
        <a:defRPr sz="1500" b="0" i="0" kern="1200">
          <a:solidFill>
            <a:schemeClr val="tx1"/>
          </a:solidFill>
          <a:latin typeface="+mn-lt"/>
          <a:ea typeface="Work Sans" charset="0"/>
          <a:cs typeface="Work Sans" charset="0"/>
        </a:defRPr>
      </a:lvl2pPr>
      <a:lvl3pPr marL="431990" indent="-215995" algn="l" defTabSz="342892" rtl="0" eaLnBrk="1" latinLnBrk="0" hangingPunct="1">
        <a:spcBef>
          <a:spcPct val="20000"/>
        </a:spcBef>
        <a:buFont typeface="Work Sans" panose="00000500000000000000" pitchFamily="50" charset="0"/>
        <a:buChar char="–"/>
        <a:defRPr sz="1500" b="0" i="0" kern="1200">
          <a:solidFill>
            <a:schemeClr val="tx1"/>
          </a:solidFill>
          <a:latin typeface="+mn-lt"/>
          <a:ea typeface="Work Sans" charset="0"/>
          <a:cs typeface="Work Sans" charset="0"/>
        </a:defRPr>
      </a:lvl3pPr>
      <a:lvl4pPr marL="647984" indent="-215995" algn="l" defTabSz="342892" rtl="0" eaLnBrk="1" latinLnBrk="0" hangingPunct="1">
        <a:spcBef>
          <a:spcPct val="20000"/>
        </a:spcBef>
        <a:buFont typeface="Work Sans" panose="00000500000000000000" pitchFamily="50" charset="0"/>
        <a:buChar char="»"/>
        <a:defRPr sz="1500" b="0" i="0" kern="1200">
          <a:solidFill>
            <a:schemeClr val="tx1"/>
          </a:solidFill>
          <a:latin typeface="+mn-lt"/>
          <a:ea typeface="Work Sans" charset="0"/>
          <a:cs typeface="Work Sans" charset="0"/>
        </a:defRPr>
      </a:lvl4pPr>
      <a:lvl5pPr marL="0" indent="0" algn="l" defTabSz="342892" rtl="0" eaLnBrk="1" latinLnBrk="0" hangingPunct="1">
        <a:spcBef>
          <a:spcPct val="20000"/>
        </a:spcBef>
        <a:buFont typeface="Arial"/>
        <a:buNone/>
        <a:defRPr sz="1500" b="0" i="0" kern="1200">
          <a:solidFill>
            <a:schemeClr val="tx1"/>
          </a:solidFill>
          <a:latin typeface="+mj-lt"/>
          <a:ea typeface="Work Sans" charset="0"/>
          <a:cs typeface="Work Sans" charset="0"/>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D5AEC9-57B4-FFAE-6A21-F85BC4D99E5F}"/>
              </a:ext>
            </a:extLst>
          </p:cNvPr>
          <p:cNvPicPr>
            <a:picLocks noChangeAspect="1"/>
          </p:cNvPicPr>
          <p:nvPr/>
        </p:nvPicPr>
        <p:blipFill>
          <a:blip r:embed="rId3"/>
          <a:srcRect t="11486" r="1096" b="17243"/>
          <a:stretch>
            <a:fillRect/>
          </a:stretch>
        </p:blipFill>
        <p:spPr>
          <a:xfrm>
            <a:off x="3496236" y="0"/>
            <a:ext cx="5710108" cy="5143500"/>
          </a:xfrm>
          <a:prstGeom prst="rect">
            <a:avLst/>
          </a:prstGeom>
        </p:spPr>
      </p:pic>
      <p:pic>
        <p:nvPicPr>
          <p:cNvPr id="11" name="Picture 10">
            <a:extLst>
              <a:ext uri="{FF2B5EF4-FFF2-40B4-BE49-F238E27FC236}">
                <a16:creationId xmlns:a16="http://schemas.microsoft.com/office/drawing/2014/main" id="{29B9B117-9870-C44F-B9C9-746A2314E368}"/>
              </a:ext>
            </a:extLst>
          </p:cNvPr>
          <p:cNvPicPr>
            <a:picLocks noChangeAspect="1"/>
          </p:cNvPicPr>
          <p:nvPr/>
        </p:nvPicPr>
        <p:blipFill>
          <a:blip r:embed="rId4"/>
          <a:stretch>
            <a:fillRect/>
          </a:stretch>
        </p:blipFill>
        <p:spPr>
          <a:xfrm>
            <a:off x="0" y="0"/>
            <a:ext cx="4379492" cy="5143500"/>
          </a:xfrm>
          <a:prstGeom prst="rect">
            <a:avLst/>
          </a:prstGeom>
        </p:spPr>
      </p:pic>
      <p:pic>
        <p:nvPicPr>
          <p:cNvPr id="12" name="Picture 11">
            <a:extLst>
              <a:ext uri="{FF2B5EF4-FFF2-40B4-BE49-F238E27FC236}">
                <a16:creationId xmlns:a16="http://schemas.microsoft.com/office/drawing/2014/main" id="{04A19DF0-59D4-0245-8BC2-77C137A2CE8F}"/>
              </a:ext>
            </a:extLst>
          </p:cNvPr>
          <p:cNvPicPr>
            <a:picLocks noChangeAspect="1"/>
          </p:cNvPicPr>
          <p:nvPr/>
        </p:nvPicPr>
        <p:blipFill>
          <a:blip r:embed="rId5"/>
          <a:stretch>
            <a:fillRect/>
          </a:stretch>
        </p:blipFill>
        <p:spPr>
          <a:xfrm>
            <a:off x="186340" y="3994805"/>
            <a:ext cx="2151032" cy="837978"/>
          </a:xfrm>
          <a:prstGeom prst="rect">
            <a:avLst/>
          </a:prstGeom>
        </p:spPr>
      </p:pic>
      <p:sp>
        <p:nvSpPr>
          <p:cNvPr id="2" name="Text Placeholder 3">
            <a:extLst>
              <a:ext uri="{FF2B5EF4-FFF2-40B4-BE49-F238E27FC236}">
                <a16:creationId xmlns:a16="http://schemas.microsoft.com/office/drawing/2014/main" id="{D407632C-834A-F9D2-989E-7275B862790B}"/>
              </a:ext>
            </a:extLst>
          </p:cNvPr>
          <p:cNvSpPr txBox="1">
            <a:spLocks/>
          </p:cNvSpPr>
          <p:nvPr/>
        </p:nvSpPr>
        <p:spPr>
          <a:xfrm>
            <a:off x="264454" y="310717"/>
            <a:ext cx="3647826" cy="3684087"/>
          </a:xfrm>
          <a:prstGeom prst="rect">
            <a:avLst/>
          </a:prstGeom>
        </p:spPr>
        <p:txBody>
          <a:bodyPr vert="horz" lIns="91440" tIns="45720" rIns="91440" bIns="45720" rtlCol="0">
            <a:normAutofit lnSpcReduction="10000"/>
          </a:bodyPr>
          <a:lstStyle>
            <a:lvl1pPr marL="0" indent="0" algn="l" defTabSz="342892" rtl="0" eaLnBrk="1" latinLnBrk="0" hangingPunct="1">
              <a:spcBef>
                <a:spcPct val="20000"/>
              </a:spcBef>
              <a:buFont typeface="Arial"/>
              <a:buNone/>
              <a:defRPr sz="1500" b="0" i="0" kern="1200">
                <a:solidFill>
                  <a:schemeClr val="tx1"/>
                </a:solidFill>
                <a:latin typeface="+mn-lt"/>
                <a:ea typeface="Work Sans" charset="0"/>
                <a:cs typeface="Work Sans" charset="0"/>
              </a:defRPr>
            </a:lvl1pPr>
            <a:lvl2pPr marL="215995" indent="-215995" algn="l" defTabSz="342892" rtl="0" eaLnBrk="1" latinLnBrk="0" hangingPunct="1">
              <a:spcBef>
                <a:spcPct val="20000"/>
              </a:spcBef>
              <a:buFont typeface="Arial" panose="020B0604020202020204" pitchFamily="34" charset="0"/>
              <a:buChar char="•"/>
              <a:defRPr sz="1500" b="0" i="0" kern="1200">
                <a:solidFill>
                  <a:schemeClr val="tx1"/>
                </a:solidFill>
                <a:latin typeface="+mn-lt"/>
                <a:ea typeface="Work Sans" charset="0"/>
                <a:cs typeface="Work Sans" charset="0"/>
              </a:defRPr>
            </a:lvl2pPr>
            <a:lvl3pPr marL="431990" indent="-215995" algn="l" defTabSz="342892" rtl="0" eaLnBrk="1" latinLnBrk="0" hangingPunct="1">
              <a:spcBef>
                <a:spcPct val="20000"/>
              </a:spcBef>
              <a:buFont typeface="Work Sans" panose="00000500000000000000" pitchFamily="50" charset="0"/>
              <a:buChar char="–"/>
              <a:defRPr sz="1500" b="0" i="0" kern="1200">
                <a:solidFill>
                  <a:schemeClr val="tx1"/>
                </a:solidFill>
                <a:latin typeface="+mn-lt"/>
                <a:ea typeface="Work Sans" charset="0"/>
                <a:cs typeface="Work Sans" charset="0"/>
              </a:defRPr>
            </a:lvl3pPr>
            <a:lvl4pPr marL="647984" indent="-215995" algn="l" defTabSz="342892" rtl="0" eaLnBrk="1" latinLnBrk="0" hangingPunct="1">
              <a:spcBef>
                <a:spcPct val="20000"/>
              </a:spcBef>
              <a:buFont typeface="Work Sans" panose="00000500000000000000" pitchFamily="50" charset="0"/>
              <a:buChar char="»"/>
              <a:defRPr sz="1500" b="0" i="0" kern="1200">
                <a:solidFill>
                  <a:schemeClr val="tx1"/>
                </a:solidFill>
                <a:latin typeface="+mn-lt"/>
                <a:ea typeface="Work Sans" charset="0"/>
                <a:cs typeface="Work Sans" charset="0"/>
              </a:defRPr>
            </a:lvl4pPr>
            <a:lvl5pPr marL="0" indent="0" algn="l" defTabSz="342892" rtl="0" eaLnBrk="1" latinLnBrk="0" hangingPunct="1">
              <a:spcBef>
                <a:spcPct val="20000"/>
              </a:spcBef>
              <a:buFont typeface="Arial"/>
              <a:buNone/>
              <a:defRPr sz="1500" b="0" i="0" kern="1200">
                <a:solidFill>
                  <a:schemeClr val="tx1"/>
                </a:solidFill>
                <a:latin typeface="+mj-lt"/>
                <a:ea typeface="Work Sans" charset="0"/>
                <a:cs typeface="Work Sans" charset="0"/>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endParaRPr lang="en-GB" sz="2000" b="1" dirty="0">
              <a:solidFill>
                <a:schemeClr val="bg1"/>
              </a:solidFill>
              <a:latin typeface="Work Sans ExtraBold" panose="00000900000000000000" pitchFamily="50" charset="0"/>
            </a:endParaRPr>
          </a:p>
          <a:p>
            <a:endParaRPr lang="en-GB" sz="2000" b="1" dirty="0">
              <a:solidFill>
                <a:schemeClr val="bg1"/>
              </a:solidFill>
              <a:latin typeface="Work Sans ExtraBold" panose="00000900000000000000" pitchFamily="50" charset="0"/>
            </a:endParaRPr>
          </a:p>
          <a:p>
            <a:r>
              <a:rPr lang="en-GB" sz="2800" b="1" dirty="0">
                <a:solidFill>
                  <a:schemeClr val="bg1"/>
                </a:solidFill>
                <a:latin typeface="Work Sans ExtraBold" panose="00000900000000000000" pitchFamily="50" charset="0"/>
              </a:rPr>
              <a:t>The Fifty-Year Carp River Health Catastrophe We Must Deal With</a:t>
            </a:r>
          </a:p>
          <a:p>
            <a:endParaRPr lang="en-GB" sz="2000" b="1" dirty="0">
              <a:solidFill>
                <a:schemeClr val="bg1"/>
              </a:solidFill>
              <a:latin typeface="Work Sans ExtraBold" panose="00000900000000000000" pitchFamily="50" charset="0"/>
            </a:endParaRPr>
          </a:p>
          <a:p>
            <a:endParaRPr lang="en-GB" sz="2000" b="1" dirty="0">
              <a:solidFill>
                <a:schemeClr val="bg1"/>
              </a:solidFill>
              <a:latin typeface="Work Sans ExtraBold" panose="00000900000000000000" pitchFamily="50" charset="0"/>
            </a:endParaRPr>
          </a:p>
          <a:p>
            <a:r>
              <a:rPr lang="en-GB" sz="1400" b="1" dirty="0">
                <a:solidFill>
                  <a:schemeClr val="bg1"/>
                </a:solidFill>
                <a:latin typeface="Work Sans ExtraBold" panose="00000900000000000000" pitchFamily="50" charset="0"/>
              </a:rPr>
              <a:t>Mr. Warwick Ragg</a:t>
            </a:r>
          </a:p>
          <a:p>
            <a:r>
              <a:rPr lang="en-GB" sz="1400" b="1" dirty="0">
                <a:solidFill>
                  <a:schemeClr val="bg1"/>
                </a:solidFill>
                <a:latin typeface="Work Sans ExtraBold" panose="00000900000000000000" pitchFamily="50" charset="0"/>
              </a:rPr>
              <a:t>General Manager, NRM</a:t>
            </a:r>
            <a:endParaRPr lang="en-AU" sz="1400" b="1" dirty="0">
              <a:solidFill>
                <a:schemeClr val="bg1"/>
              </a:solidFill>
              <a:latin typeface="Work Sans ExtraBold" panose="00000900000000000000" pitchFamily="50" charset="0"/>
            </a:endParaRPr>
          </a:p>
        </p:txBody>
      </p:sp>
    </p:spTree>
    <p:extLst>
      <p:ext uri="{BB962C8B-B14F-4D97-AF65-F5344CB8AC3E}">
        <p14:creationId xmlns:p14="http://schemas.microsoft.com/office/powerpoint/2010/main" val="518381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4B587D-11A4-F773-2F5C-4522E372F535}"/>
              </a:ext>
            </a:extLst>
          </p:cNvPr>
          <p:cNvSpPr>
            <a:spLocks noGrp="1" noRot="1" noMove="1" noResize="1" noEditPoints="1" noAdjustHandles="1" noChangeArrowheads="1" noChangeShapeType="1"/>
          </p:cNvSpPr>
          <p:nvPr/>
        </p:nvSpPr>
        <p:spPr>
          <a:xfrm>
            <a:off x="-1" y="4107908"/>
            <a:ext cx="9144001" cy="103559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EEFEC488-5E6B-9C49-2FCB-C73498E81FD8}"/>
              </a:ext>
            </a:extLst>
          </p:cNvPr>
          <p:cNvSpPr>
            <a:spLocks noGrp="1" noRot="1" noMove="1" noResize="1" noEditPoints="1" noAdjustHandles="1" noChangeArrowheads="1" noChangeShapeType="1"/>
          </p:cNvSpPr>
          <p:nvPr/>
        </p:nvSpPr>
        <p:spPr>
          <a:xfrm>
            <a:off x="362" y="4411176"/>
            <a:ext cx="9143278" cy="740143"/>
          </a:xfrm>
          <a:prstGeom prst="rect">
            <a:avLst/>
          </a:prstGeom>
          <a:solidFill>
            <a:srgbClr val="06422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15869"/>
            <a:endParaRPr lang="en-US" sz="819" kern="0">
              <a:solidFill>
                <a:srgbClr val="38684B">
                  <a:lumMod val="90000"/>
                  <a:lumOff val="10000"/>
                </a:srgbClr>
              </a:solidFill>
              <a:latin typeface="Arial"/>
            </a:endParaRPr>
          </a:p>
        </p:txBody>
      </p:sp>
      <p:sp>
        <p:nvSpPr>
          <p:cNvPr id="2" name="Title 1">
            <a:extLst>
              <a:ext uri="{FF2B5EF4-FFF2-40B4-BE49-F238E27FC236}">
                <a16:creationId xmlns:a16="http://schemas.microsoft.com/office/drawing/2014/main" id="{231723C0-933D-D043-83AB-D1698B82C8E1}"/>
              </a:ext>
            </a:extLst>
          </p:cNvPr>
          <p:cNvSpPr>
            <a:spLocks noGrp="1"/>
          </p:cNvSpPr>
          <p:nvPr>
            <p:ph type="title"/>
          </p:nvPr>
        </p:nvSpPr>
        <p:spPr>
          <a:xfrm>
            <a:off x="239762" y="227452"/>
            <a:ext cx="7660975" cy="810000"/>
          </a:xfrm>
        </p:spPr>
        <p:txBody>
          <a:bodyPr>
            <a:normAutofit/>
          </a:bodyPr>
          <a:lstStyle/>
          <a:p>
            <a:r>
              <a:rPr lang="en-US" sz="2600" b="1" dirty="0">
                <a:solidFill>
                  <a:srgbClr val="08AA4B"/>
                </a:solidFill>
                <a:latin typeface="Work Sans ExtraBold" pitchFamily="2" charset="0"/>
              </a:rPr>
              <a:t>Impacts to River Health</a:t>
            </a:r>
            <a:endParaRPr lang="en-AU" sz="2600" b="1" dirty="0">
              <a:solidFill>
                <a:srgbClr val="08AA4B"/>
              </a:solidFill>
              <a:latin typeface="+mn-lt"/>
            </a:endParaRPr>
          </a:p>
        </p:txBody>
      </p:sp>
      <p:sp>
        <p:nvSpPr>
          <p:cNvPr id="3" name="Content Placeholder 2">
            <a:extLst>
              <a:ext uri="{FF2B5EF4-FFF2-40B4-BE49-F238E27FC236}">
                <a16:creationId xmlns:a16="http://schemas.microsoft.com/office/drawing/2014/main" id="{52D02882-C2EC-274D-9092-57C05F9FDB9B}"/>
              </a:ext>
            </a:extLst>
          </p:cNvPr>
          <p:cNvSpPr>
            <a:spLocks noGrp="1"/>
          </p:cNvSpPr>
          <p:nvPr>
            <p:ph idx="1"/>
          </p:nvPr>
        </p:nvSpPr>
        <p:spPr>
          <a:xfrm>
            <a:off x="239763" y="1060748"/>
            <a:ext cx="4062073" cy="3565986"/>
          </a:xfrm>
        </p:spPr>
        <p:txBody>
          <a:bodyPr vert="horz" lIns="91440" tIns="45720" rIns="91440" bIns="45720" rtlCol="0" anchor="t">
            <a:noAutofit/>
          </a:bodyPr>
          <a:lstStyle/>
          <a:p>
            <a:pPr lvl="0">
              <a:lnSpc>
                <a:spcPct val="150000"/>
              </a:lnSpc>
              <a:defRPr/>
            </a:pPr>
            <a:r>
              <a:rPr lang="en-AU" sz="1300" b="1" u="sng" dirty="0">
                <a:solidFill>
                  <a:srgbClr val="000000"/>
                </a:solidFill>
              </a:rPr>
              <a:t>A Persistent and Increasing Degradation Driver:</a:t>
            </a:r>
          </a:p>
          <a:p>
            <a:pPr lvl="0">
              <a:lnSpc>
                <a:spcPct val="150000"/>
              </a:lnSpc>
              <a:defRPr/>
            </a:pPr>
            <a:endParaRPr lang="en-AU" sz="1300" b="1" u="sng" dirty="0">
              <a:solidFill>
                <a:srgbClr val="000000"/>
              </a:solidFill>
            </a:endParaRPr>
          </a:p>
          <a:p>
            <a:pPr marL="285750" indent="-285750">
              <a:lnSpc>
                <a:spcPct val="150000"/>
              </a:lnSpc>
              <a:buFont typeface="Work Sans" panose="00000500000000000000" pitchFamily="50" charset="0"/>
              <a:buChar char="●"/>
            </a:pPr>
            <a:r>
              <a:rPr lang="en-AU" sz="1250" dirty="0">
                <a:solidFill>
                  <a:srgbClr val="000000"/>
                </a:solidFill>
              </a:rPr>
              <a:t>Carp feeding behaviour increases turbidity and destroys aquatic vegetation.</a:t>
            </a:r>
          </a:p>
          <a:p>
            <a:pPr marL="285750" indent="-285750">
              <a:lnSpc>
                <a:spcPct val="150000"/>
              </a:lnSpc>
              <a:buFont typeface="Work Sans" panose="00000500000000000000" pitchFamily="50" charset="0"/>
              <a:buChar char="●"/>
            </a:pPr>
            <a:r>
              <a:rPr lang="en-AU" sz="1250" dirty="0">
                <a:solidFill>
                  <a:srgbClr val="000000"/>
                </a:solidFill>
              </a:rPr>
              <a:t>Bank destabilisation and sediment disturbance degrades habitat.</a:t>
            </a:r>
          </a:p>
          <a:p>
            <a:pPr marL="285750" indent="-285750">
              <a:lnSpc>
                <a:spcPct val="150000"/>
              </a:lnSpc>
              <a:buFont typeface="Work Sans" panose="00000500000000000000" pitchFamily="50" charset="0"/>
              <a:buChar char="●"/>
            </a:pPr>
            <a:r>
              <a:rPr lang="en-AU" sz="1250" dirty="0">
                <a:solidFill>
                  <a:srgbClr val="000000"/>
                </a:solidFill>
              </a:rPr>
              <a:t>Outcompete native fish and contribute to declining biodiversity and water quality.</a:t>
            </a:r>
          </a:p>
          <a:p>
            <a:pPr marL="285750" indent="-285750">
              <a:lnSpc>
                <a:spcPct val="150000"/>
              </a:lnSpc>
              <a:buFont typeface="Work Sans" panose="00000500000000000000" pitchFamily="50" charset="0"/>
              <a:buChar char="●"/>
            </a:pPr>
            <a:r>
              <a:rPr lang="en-AU" sz="1250" dirty="0">
                <a:solidFill>
                  <a:srgbClr val="000000"/>
                </a:solidFill>
              </a:rPr>
              <a:t>Carp account for 70-90% of total fish biomass in many Basin areas.</a:t>
            </a:r>
          </a:p>
        </p:txBody>
      </p:sp>
      <p:pic>
        <p:nvPicPr>
          <p:cNvPr id="5" name="Picture 4">
            <a:extLst>
              <a:ext uri="{FF2B5EF4-FFF2-40B4-BE49-F238E27FC236}">
                <a16:creationId xmlns:a16="http://schemas.microsoft.com/office/drawing/2014/main" id="{AD21ACD8-BDDB-A9FC-3EC2-1C0F9A82E0B9}"/>
              </a:ext>
            </a:extLst>
          </p:cNvPr>
          <p:cNvPicPr>
            <a:picLocks noGrp="1" noRot="1" noChangeAspect="1" noMove="1" noResize="1" noEditPoints="1" noAdjustHandles="1" noChangeArrowheads="1" noChangeShapeType="1" noCrop="1"/>
          </p:cNvPicPr>
          <p:nvPr/>
        </p:nvPicPr>
        <p:blipFill>
          <a:blip r:embed="rId3"/>
          <a:stretch>
            <a:fillRect/>
          </a:stretch>
        </p:blipFill>
        <p:spPr>
          <a:xfrm>
            <a:off x="239402" y="4440825"/>
            <a:ext cx="1693005" cy="659545"/>
          </a:xfrm>
          <a:prstGeom prst="rect">
            <a:avLst/>
          </a:prstGeom>
        </p:spPr>
      </p:pic>
      <p:pic>
        <p:nvPicPr>
          <p:cNvPr id="10" name="Picture 9">
            <a:extLst>
              <a:ext uri="{FF2B5EF4-FFF2-40B4-BE49-F238E27FC236}">
                <a16:creationId xmlns:a16="http://schemas.microsoft.com/office/drawing/2014/main" id="{BE8E1317-9C60-0A70-E7EC-5CE7F0CB096E}"/>
              </a:ext>
            </a:extLst>
          </p:cNvPr>
          <p:cNvPicPr>
            <a:picLocks noChangeAspect="1"/>
          </p:cNvPicPr>
          <p:nvPr/>
        </p:nvPicPr>
        <p:blipFill>
          <a:blip r:embed="rId4"/>
          <a:srcRect l="12148"/>
          <a:stretch>
            <a:fillRect/>
          </a:stretch>
        </p:blipFill>
        <p:spPr>
          <a:xfrm>
            <a:off x="4427309" y="1028946"/>
            <a:ext cx="4277735" cy="2975016"/>
          </a:xfrm>
          <a:prstGeom prst="rect">
            <a:avLst/>
          </a:prstGeom>
          <a:ln w="57150">
            <a:solidFill>
              <a:schemeClr val="accent1"/>
            </a:solidFill>
          </a:ln>
        </p:spPr>
      </p:pic>
    </p:spTree>
    <p:extLst>
      <p:ext uri="{BB962C8B-B14F-4D97-AF65-F5344CB8AC3E}">
        <p14:creationId xmlns:p14="http://schemas.microsoft.com/office/powerpoint/2010/main" val="681408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5FEEA-D57C-27CC-25A0-519C08D7B6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1A0C59-6A16-3EE5-50F6-E8A45345D4A0}"/>
              </a:ext>
            </a:extLst>
          </p:cNvPr>
          <p:cNvSpPr>
            <a:spLocks noGrp="1"/>
          </p:cNvSpPr>
          <p:nvPr>
            <p:ph type="title"/>
          </p:nvPr>
        </p:nvSpPr>
        <p:spPr>
          <a:xfrm>
            <a:off x="239762" y="227452"/>
            <a:ext cx="8078850" cy="810000"/>
          </a:xfrm>
        </p:spPr>
        <p:txBody>
          <a:bodyPr>
            <a:normAutofit/>
          </a:bodyPr>
          <a:lstStyle/>
          <a:p>
            <a:r>
              <a:rPr lang="en-US" sz="2600" b="1" dirty="0">
                <a:solidFill>
                  <a:srgbClr val="08AA4B"/>
                </a:solidFill>
                <a:latin typeface="Work Sans ExtraBold" pitchFamily="2" charset="0"/>
              </a:rPr>
              <a:t>EPBC Gap: Driver Vs. Outcomes</a:t>
            </a:r>
            <a:endParaRPr lang="en-AU" sz="2600" b="1" dirty="0">
              <a:solidFill>
                <a:srgbClr val="08AA4B"/>
              </a:solidFill>
              <a:latin typeface="+mn-lt"/>
            </a:endParaRPr>
          </a:p>
        </p:txBody>
      </p:sp>
      <p:sp>
        <p:nvSpPr>
          <p:cNvPr id="3" name="Content Placeholder 2">
            <a:extLst>
              <a:ext uri="{FF2B5EF4-FFF2-40B4-BE49-F238E27FC236}">
                <a16:creationId xmlns:a16="http://schemas.microsoft.com/office/drawing/2014/main" id="{F0EEF33A-9C2D-6660-6C03-CDE1D8C2EC2C}"/>
              </a:ext>
            </a:extLst>
          </p:cNvPr>
          <p:cNvSpPr>
            <a:spLocks noGrp="1"/>
          </p:cNvSpPr>
          <p:nvPr>
            <p:ph idx="1"/>
          </p:nvPr>
        </p:nvSpPr>
        <p:spPr>
          <a:xfrm>
            <a:off x="239762" y="1060748"/>
            <a:ext cx="8619350" cy="3565986"/>
          </a:xfrm>
        </p:spPr>
        <p:txBody>
          <a:bodyPr vert="horz" lIns="91440" tIns="45720" rIns="91440" bIns="45720" rtlCol="0" anchor="t">
            <a:noAutofit/>
          </a:bodyPr>
          <a:lstStyle/>
          <a:p>
            <a:pPr marL="285750" indent="-285750">
              <a:lnSpc>
                <a:spcPct val="150000"/>
              </a:lnSpc>
              <a:buFont typeface="Work Sans" panose="00000500000000000000" pitchFamily="50" charset="0"/>
              <a:buChar char="●"/>
              <a:defRPr/>
            </a:pPr>
            <a:r>
              <a:rPr lang="en-AU" sz="1250" dirty="0">
                <a:solidFill>
                  <a:srgbClr val="000000"/>
                </a:solidFill>
              </a:rPr>
              <a:t>Lower River Murray (Critically Endangered) and Macquarie Marshes (Endangered) listed early 2026 under National Environmental Law following Threatened Species and Scientific Committee assessment.</a:t>
            </a:r>
          </a:p>
          <a:p>
            <a:pPr marL="285750" indent="-285750">
              <a:lnSpc>
                <a:spcPct val="150000"/>
              </a:lnSpc>
              <a:buFont typeface="Work Sans" panose="00000500000000000000" pitchFamily="50" charset="0"/>
              <a:buChar char="●"/>
              <a:defRPr/>
            </a:pPr>
            <a:endParaRPr lang="en-AU" sz="1250" b="1" dirty="0">
              <a:solidFill>
                <a:srgbClr val="000000"/>
              </a:solidFill>
            </a:endParaRPr>
          </a:p>
          <a:p>
            <a:pPr marL="285750" indent="-285750">
              <a:lnSpc>
                <a:spcPct val="150000"/>
              </a:lnSpc>
              <a:buFont typeface="Work Sans" panose="00000500000000000000" pitchFamily="50" charset="0"/>
              <a:buChar char="●"/>
              <a:defRPr/>
            </a:pPr>
            <a:r>
              <a:rPr lang="en-AU" sz="1250" dirty="0">
                <a:solidFill>
                  <a:srgbClr val="000000"/>
                </a:solidFill>
              </a:rPr>
              <a:t>Draft Conservation Advice recognised European carp as either a </a:t>
            </a:r>
            <a:r>
              <a:rPr lang="en-AU" sz="1250" b="1" dirty="0">
                <a:solidFill>
                  <a:srgbClr val="000000"/>
                </a:solidFill>
              </a:rPr>
              <a:t>“major” or “extreme” ongoing and increasing threat to both ecological communities … but not formally prioritised as a Key Threatening Process (KTP) under the EPBC Act!</a:t>
            </a:r>
          </a:p>
          <a:p>
            <a:pPr marL="285750" indent="-285750">
              <a:lnSpc>
                <a:spcPct val="150000"/>
              </a:lnSpc>
              <a:buFont typeface="Work Sans" panose="00000500000000000000" pitchFamily="50" charset="0"/>
              <a:buChar char="●"/>
              <a:defRPr/>
            </a:pPr>
            <a:endParaRPr lang="en-AU" sz="1250" dirty="0">
              <a:solidFill>
                <a:srgbClr val="000000"/>
              </a:solidFill>
            </a:endParaRPr>
          </a:p>
          <a:p>
            <a:pPr marL="285750" indent="-285750">
              <a:lnSpc>
                <a:spcPct val="150000"/>
              </a:lnSpc>
              <a:buFont typeface="Work Sans" panose="00000500000000000000" pitchFamily="50" charset="0"/>
              <a:buChar char="●"/>
              <a:defRPr/>
            </a:pPr>
            <a:r>
              <a:rPr lang="en-AU" sz="1250" dirty="0">
                <a:solidFill>
                  <a:srgbClr val="000000"/>
                </a:solidFill>
              </a:rPr>
              <a:t>KTP listing a logical and appropriate management pathway. Avoids regulatory overlap and complexity while attacking key degradation drivers (i.e., carp) head-on.</a:t>
            </a:r>
          </a:p>
        </p:txBody>
      </p:sp>
      <p:sp>
        <p:nvSpPr>
          <p:cNvPr id="4" name="Rectangle 3">
            <a:extLst>
              <a:ext uri="{FF2B5EF4-FFF2-40B4-BE49-F238E27FC236}">
                <a16:creationId xmlns:a16="http://schemas.microsoft.com/office/drawing/2014/main" id="{D7180BDF-1B17-C908-5370-563F27E5D25F}"/>
              </a:ext>
            </a:extLst>
          </p:cNvPr>
          <p:cNvSpPr/>
          <p:nvPr/>
        </p:nvSpPr>
        <p:spPr>
          <a:xfrm>
            <a:off x="-1" y="4107908"/>
            <a:ext cx="9144001" cy="103559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1F05DED3-BBBC-64A4-D448-CE7D87408AA5}"/>
              </a:ext>
            </a:extLst>
          </p:cNvPr>
          <p:cNvSpPr/>
          <p:nvPr/>
        </p:nvSpPr>
        <p:spPr>
          <a:xfrm>
            <a:off x="362" y="4411176"/>
            <a:ext cx="9143278" cy="740143"/>
          </a:xfrm>
          <a:prstGeom prst="rect">
            <a:avLst/>
          </a:prstGeom>
          <a:solidFill>
            <a:srgbClr val="06422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15869"/>
            <a:endParaRPr lang="en-US" sz="819" kern="0">
              <a:solidFill>
                <a:srgbClr val="38684B">
                  <a:lumMod val="90000"/>
                  <a:lumOff val="10000"/>
                </a:srgbClr>
              </a:solidFill>
              <a:latin typeface="Arial"/>
            </a:endParaRPr>
          </a:p>
        </p:txBody>
      </p:sp>
      <p:pic>
        <p:nvPicPr>
          <p:cNvPr id="6" name="Picture 5">
            <a:extLst>
              <a:ext uri="{FF2B5EF4-FFF2-40B4-BE49-F238E27FC236}">
                <a16:creationId xmlns:a16="http://schemas.microsoft.com/office/drawing/2014/main" id="{FDA33689-FF00-7B4B-5788-217DB556C73A}"/>
              </a:ext>
            </a:extLst>
          </p:cNvPr>
          <p:cNvPicPr/>
          <p:nvPr/>
        </p:nvPicPr>
        <p:blipFill>
          <a:blip r:embed="rId3"/>
          <a:stretch>
            <a:fillRect/>
          </a:stretch>
        </p:blipFill>
        <p:spPr>
          <a:xfrm>
            <a:off x="239402" y="4440825"/>
            <a:ext cx="1693005" cy="659545"/>
          </a:xfrm>
          <a:prstGeom prst="rect">
            <a:avLst/>
          </a:prstGeom>
        </p:spPr>
      </p:pic>
    </p:spTree>
    <p:extLst>
      <p:ext uri="{BB962C8B-B14F-4D97-AF65-F5344CB8AC3E}">
        <p14:creationId xmlns:p14="http://schemas.microsoft.com/office/powerpoint/2010/main" val="3300599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60A07-BE6C-ADD7-FDEB-A522B5973C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CF3735-3832-863E-6149-B96E728E60ED}"/>
              </a:ext>
            </a:extLst>
          </p:cNvPr>
          <p:cNvSpPr>
            <a:spLocks noGrp="1"/>
          </p:cNvSpPr>
          <p:nvPr>
            <p:ph type="title"/>
          </p:nvPr>
        </p:nvSpPr>
        <p:spPr>
          <a:xfrm>
            <a:off x="239762" y="227452"/>
            <a:ext cx="8078850" cy="810000"/>
          </a:xfrm>
        </p:spPr>
        <p:txBody>
          <a:bodyPr>
            <a:normAutofit/>
          </a:bodyPr>
          <a:lstStyle/>
          <a:p>
            <a:r>
              <a:rPr lang="en-US" sz="2600" b="1" dirty="0">
                <a:solidFill>
                  <a:srgbClr val="08AA4B"/>
                </a:solidFill>
                <a:latin typeface="Work Sans ExtraBold" pitchFamily="2" charset="0"/>
              </a:rPr>
              <a:t>Rationale for Nomination Not Prioritised</a:t>
            </a:r>
            <a:endParaRPr lang="en-AU" sz="2600" b="1" dirty="0">
              <a:solidFill>
                <a:srgbClr val="08AA4B"/>
              </a:solidFill>
              <a:latin typeface="+mn-lt"/>
            </a:endParaRPr>
          </a:p>
        </p:txBody>
      </p:sp>
      <p:sp>
        <p:nvSpPr>
          <p:cNvPr id="3" name="Content Placeholder 2">
            <a:extLst>
              <a:ext uri="{FF2B5EF4-FFF2-40B4-BE49-F238E27FC236}">
                <a16:creationId xmlns:a16="http://schemas.microsoft.com/office/drawing/2014/main" id="{05F4B671-F1AC-F414-D839-8B95DAF50190}"/>
              </a:ext>
            </a:extLst>
          </p:cNvPr>
          <p:cNvSpPr>
            <a:spLocks noGrp="1"/>
          </p:cNvSpPr>
          <p:nvPr>
            <p:ph idx="1"/>
          </p:nvPr>
        </p:nvSpPr>
        <p:spPr>
          <a:xfrm>
            <a:off x="239762" y="1060748"/>
            <a:ext cx="8619350" cy="3565986"/>
          </a:xfrm>
        </p:spPr>
        <p:txBody>
          <a:bodyPr vert="horz" lIns="91440" tIns="45720" rIns="91440" bIns="45720" rtlCol="0" anchor="t">
            <a:noAutofit/>
          </a:bodyPr>
          <a:lstStyle/>
          <a:p>
            <a:pPr>
              <a:lnSpc>
                <a:spcPct val="150000"/>
              </a:lnSpc>
              <a:defRPr/>
            </a:pPr>
            <a:r>
              <a:rPr lang="en-AU" sz="1250" b="1" u="sng" dirty="0"/>
              <a:t>‘Degradation and loss of inland aquatic ecosystems, habitats and associated biota caused by Common carp (</a:t>
            </a:r>
            <a:r>
              <a:rPr lang="en-AU" sz="1250" b="1" i="1" u="sng" dirty="0"/>
              <a:t>Cyprinus carpio</a:t>
            </a:r>
            <a:r>
              <a:rPr lang="en-AU" sz="1250" b="1" u="sng" dirty="0"/>
              <a:t>)’</a:t>
            </a:r>
          </a:p>
          <a:p>
            <a:pPr>
              <a:lnSpc>
                <a:spcPct val="150000"/>
              </a:lnSpc>
              <a:defRPr/>
            </a:pPr>
            <a:endParaRPr lang="en-AU" sz="1250" b="1" i="1" dirty="0">
              <a:solidFill>
                <a:srgbClr val="000000"/>
              </a:solidFill>
            </a:endParaRPr>
          </a:p>
          <a:p>
            <a:pPr marL="285750" indent="-285750">
              <a:lnSpc>
                <a:spcPct val="150000"/>
              </a:lnSpc>
              <a:buFont typeface="Work Sans" panose="00000500000000000000" pitchFamily="50" charset="0"/>
              <a:buChar char="●"/>
              <a:defRPr/>
            </a:pPr>
            <a:r>
              <a:rPr lang="en-AU" sz="1250" i="1" dirty="0">
                <a:solidFill>
                  <a:srgbClr val="000000"/>
                </a:solidFill>
              </a:rPr>
              <a:t>“The Threatened Species Scientific Committee considers that actions to address the threat from common carp can continue to be undertaken through established abatement arrangements and thorough adoption of emerging technologies and biocontrol approaches”.</a:t>
            </a:r>
          </a:p>
          <a:p>
            <a:pPr marL="285750" indent="-285750">
              <a:lnSpc>
                <a:spcPct val="150000"/>
              </a:lnSpc>
              <a:buFont typeface="Work Sans" panose="00000500000000000000" pitchFamily="50" charset="0"/>
              <a:buChar char="●"/>
              <a:defRPr/>
            </a:pPr>
            <a:endParaRPr lang="en-AU" sz="1250" i="1" dirty="0">
              <a:solidFill>
                <a:srgbClr val="000000"/>
              </a:solidFill>
            </a:endParaRPr>
          </a:p>
          <a:p>
            <a:pPr marL="285750" indent="-285750">
              <a:lnSpc>
                <a:spcPct val="150000"/>
              </a:lnSpc>
              <a:buFont typeface="Work Sans" panose="00000500000000000000" pitchFamily="50" charset="0"/>
              <a:buChar char="●"/>
              <a:defRPr/>
            </a:pPr>
            <a:r>
              <a:rPr lang="en-AU" sz="1250" i="1" dirty="0">
                <a:solidFill>
                  <a:srgbClr val="000000"/>
                </a:solidFill>
              </a:rPr>
              <a:t>“Does not recommend that this nomination is prioritised for inclusion on the 2025 FPAL but notes that it is automatically eligible for reconsideration for the 2026 PPAL”.</a:t>
            </a:r>
          </a:p>
        </p:txBody>
      </p:sp>
      <p:sp>
        <p:nvSpPr>
          <p:cNvPr id="4" name="Rectangle 3">
            <a:extLst>
              <a:ext uri="{FF2B5EF4-FFF2-40B4-BE49-F238E27FC236}">
                <a16:creationId xmlns:a16="http://schemas.microsoft.com/office/drawing/2014/main" id="{06B3A5B7-7AA9-2B27-C317-144BA5301B84}"/>
              </a:ext>
            </a:extLst>
          </p:cNvPr>
          <p:cNvSpPr/>
          <p:nvPr/>
        </p:nvSpPr>
        <p:spPr>
          <a:xfrm>
            <a:off x="-1" y="4107908"/>
            <a:ext cx="9144001" cy="103559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FB51C690-281B-EFC6-7D15-3270A60E6A54}"/>
              </a:ext>
            </a:extLst>
          </p:cNvPr>
          <p:cNvSpPr/>
          <p:nvPr/>
        </p:nvSpPr>
        <p:spPr>
          <a:xfrm>
            <a:off x="362" y="4411176"/>
            <a:ext cx="9143278" cy="740143"/>
          </a:xfrm>
          <a:prstGeom prst="rect">
            <a:avLst/>
          </a:prstGeom>
          <a:solidFill>
            <a:srgbClr val="06422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15869"/>
            <a:endParaRPr lang="en-US" sz="819" kern="0">
              <a:solidFill>
                <a:srgbClr val="38684B">
                  <a:lumMod val="90000"/>
                  <a:lumOff val="10000"/>
                </a:srgbClr>
              </a:solidFill>
              <a:latin typeface="Arial"/>
            </a:endParaRPr>
          </a:p>
        </p:txBody>
      </p:sp>
      <p:pic>
        <p:nvPicPr>
          <p:cNvPr id="6" name="Picture 5">
            <a:extLst>
              <a:ext uri="{FF2B5EF4-FFF2-40B4-BE49-F238E27FC236}">
                <a16:creationId xmlns:a16="http://schemas.microsoft.com/office/drawing/2014/main" id="{D298F72C-A829-F645-C4A0-01ADACAACA7B}"/>
              </a:ext>
            </a:extLst>
          </p:cNvPr>
          <p:cNvPicPr/>
          <p:nvPr/>
        </p:nvPicPr>
        <p:blipFill>
          <a:blip r:embed="rId3"/>
          <a:stretch>
            <a:fillRect/>
          </a:stretch>
        </p:blipFill>
        <p:spPr>
          <a:xfrm>
            <a:off x="239402" y="4440825"/>
            <a:ext cx="1693005" cy="659545"/>
          </a:xfrm>
          <a:prstGeom prst="rect">
            <a:avLst/>
          </a:prstGeom>
        </p:spPr>
      </p:pic>
    </p:spTree>
    <p:extLst>
      <p:ext uri="{BB962C8B-B14F-4D97-AF65-F5344CB8AC3E}">
        <p14:creationId xmlns:p14="http://schemas.microsoft.com/office/powerpoint/2010/main" val="808198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B7D06-E18B-6002-75E4-8BE79D5F2D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44A6EE-DFE2-CF98-57B1-297EA4C02E41}"/>
              </a:ext>
            </a:extLst>
          </p:cNvPr>
          <p:cNvSpPr>
            <a:spLocks noGrp="1"/>
          </p:cNvSpPr>
          <p:nvPr>
            <p:ph type="title"/>
          </p:nvPr>
        </p:nvSpPr>
        <p:spPr>
          <a:xfrm>
            <a:off x="239761" y="227452"/>
            <a:ext cx="8619349" cy="810000"/>
          </a:xfrm>
        </p:spPr>
        <p:txBody>
          <a:bodyPr>
            <a:normAutofit/>
          </a:bodyPr>
          <a:lstStyle/>
          <a:p>
            <a:r>
              <a:rPr lang="en-US" sz="2600" b="1" dirty="0">
                <a:solidFill>
                  <a:srgbClr val="08AA4B"/>
                </a:solidFill>
                <a:latin typeface="Work Sans ExtraBold" pitchFamily="2" charset="0"/>
              </a:rPr>
              <a:t>Established Key Threatening Processes RE: Basin</a:t>
            </a:r>
            <a:endParaRPr lang="en-AU" sz="2600" b="1" dirty="0">
              <a:solidFill>
                <a:srgbClr val="08AA4B"/>
              </a:solidFill>
              <a:latin typeface="+mn-lt"/>
            </a:endParaRPr>
          </a:p>
        </p:txBody>
      </p:sp>
      <p:sp>
        <p:nvSpPr>
          <p:cNvPr id="3" name="Content Placeholder 2">
            <a:extLst>
              <a:ext uri="{FF2B5EF4-FFF2-40B4-BE49-F238E27FC236}">
                <a16:creationId xmlns:a16="http://schemas.microsoft.com/office/drawing/2014/main" id="{6D7B9418-D61E-9627-785A-ED008078738D}"/>
              </a:ext>
            </a:extLst>
          </p:cNvPr>
          <p:cNvSpPr>
            <a:spLocks noGrp="1"/>
          </p:cNvSpPr>
          <p:nvPr>
            <p:ph idx="1"/>
          </p:nvPr>
        </p:nvSpPr>
        <p:spPr>
          <a:xfrm>
            <a:off x="239762" y="1060748"/>
            <a:ext cx="8619350" cy="3565986"/>
          </a:xfrm>
        </p:spPr>
        <p:txBody>
          <a:bodyPr vert="horz" lIns="91440" tIns="45720" rIns="91440" bIns="45720" rtlCol="0" anchor="t">
            <a:noAutofit/>
          </a:bodyPr>
          <a:lstStyle/>
          <a:p>
            <a:pPr>
              <a:lnSpc>
                <a:spcPct val="150000"/>
              </a:lnSpc>
              <a:defRPr/>
            </a:pPr>
            <a:r>
              <a:rPr lang="en-AU" sz="1250" b="1" u="sng" dirty="0"/>
              <a:t>Over 22 Key Threatening Processes Listed Under EPBC (Ranging 2001-2022), Including:</a:t>
            </a:r>
          </a:p>
          <a:p>
            <a:pPr>
              <a:lnSpc>
                <a:spcPct val="150000"/>
              </a:lnSpc>
              <a:defRPr/>
            </a:pPr>
            <a:endParaRPr lang="en-AU" sz="1250" b="1" u="sng" dirty="0"/>
          </a:p>
          <a:p>
            <a:pPr marL="285750" indent="-285750">
              <a:lnSpc>
                <a:spcPct val="150000"/>
              </a:lnSpc>
              <a:buFont typeface="Work Sans" panose="00000500000000000000" pitchFamily="50" charset="0"/>
              <a:buChar char="●"/>
              <a:defRPr/>
            </a:pPr>
            <a:r>
              <a:rPr lang="en-AU" sz="1250" dirty="0">
                <a:solidFill>
                  <a:srgbClr val="000000"/>
                </a:solidFill>
              </a:rPr>
              <a:t>Predation by exotic rats on Australian offshore islands of less than 1,000 sq.km.</a:t>
            </a:r>
          </a:p>
          <a:p>
            <a:pPr marL="285750" indent="-285750">
              <a:lnSpc>
                <a:spcPct val="150000"/>
              </a:lnSpc>
              <a:buFont typeface="Work Sans" panose="00000500000000000000" pitchFamily="50" charset="0"/>
              <a:buChar char="●"/>
              <a:defRPr/>
            </a:pPr>
            <a:r>
              <a:rPr lang="en-AU" sz="1250" dirty="0">
                <a:solidFill>
                  <a:srgbClr val="000000"/>
                </a:solidFill>
              </a:rPr>
              <a:t>Predation by feral cats.</a:t>
            </a:r>
          </a:p>
          <a:p>
            <a:pPr marL="285750" indent="-285750">
              <a:lnSpc>
                <a:spcPct val="150000"/>
              </a:lnSpc>
              <a:buFont typeface="Work Sans" panose="00000500000000000000" pitchFamily="50" charset="0"/>
              <a:buChar char="●"/>
              <a:defRPr/>
            </a:pPr>
            <a:r>
              <a:rPr lang="en-AU" sz="1250" dirty="0">
                <a:solidFill>
                  <a:srgbClr val="000000"/>
                </a:solidFill>
              </a:rPr>
              <a:t>Predation by the European red fox.</a:t>
            </a:r>
          </a:p>
          <a:p>
            <a:pPr marL="285750" indent="-285750">
              <a:lnSpc>
                <a:spcPct val="150000"/>
              </a:lnSpc>
              <a:buFont typeface="Work Sans" panose="00000500000000000000" pitchFamily="50" charset="0"/>
              <a:buChar char="●"/>
              <a:defRPr/>
            </a:pPr>
            <a:r>
              <a:rPr lang="en-AU" sz="1250" dirty="0">
                <a:solidFill>
                  <a:srgbClr val="000000"/>
                </a:solidFill>
              </a:rPr>
              <a:t>Predation, habitat degradation, competition and disease transmission by feral pigs.</a:t>
            </a:r>
          </a:p>
          <a:p>
            <a:pPr marL="285750" indent="-285750">
              <a:lnSpc>
                <a:spcPct val="150000"/>
              </a:lnSpc>
              <a:buFont typeface="Work Sans" panose="00000500000000000000" pitchFamily="50" charset="0"/>
              <a:buChar char="●"/>
              <a:defRPr/>
            </a:pPr>
            <a:r>
              <a:rPr lang="en-AU" sz="1250" dirty="0">
                <a:solidFill>
                  <a:srgbClr val="000000"/>
                </a:solidFill>
              </a:rPr>
              <a:t>The reduction in the biodiversity of Australian native fauna and flora due to the Red Imported Fire Ant.</a:t>
            </a:r>
          </a:p>
          <a:p>
            <a:pPr marL="285750" indent="-285750">
              <a:lnSpc>
                <a:spcPct val="150000"/>
              </a:lnSpc>
              <a:buFont typeface="Work Sans" panose="00000500000000000000" pitchFamily="50" charset="0"/>
              <a:buChar char="●"/>
              <a:defRPr/>
            </a:pPr>
            <a:r>
              <a:rPr lang="en-AU" sz="1250" dirty="0">
                <a:solidFill>
                  <a:srgbClr val="000000"/>
                </a:solidFill>
              </a:rPr>
              <a:t>Competition and land degradation by feral goats.</a:t>
            </a:r>
          </a:p>
          <a:p>
            <a:pPr marL="285750" indent="-285750">
              <a:lnSpc>
                <a:spcPct val="150000"/>
              </a:lnSpc>
              <a:buFont typeface="Work Sans" panose="00000500000000000000" pitchFamily="50" charset="0"/>
              <a:buChar char="●"/>
              <a:defRPr/>
            </a:pPr>
            <a:r>
              <a:rPr lang="en-AU" sz="1250" dirty="0">
                <a:solidFill>
                  <a:srgbClr val="000000"/>
                </a:solidFill>
              </a:rPr>
              <a:t>Competition and land degradation by feral rabbits.</a:t>
            </a:r>
          </a:p>
        </p:txBody>
      </p:sp>
      <p:sp>
        <p:nvSpPr>
          <p:cNvPr id="4" name="Rectangle 3">
            <a:extLst>
              <a:ext uri="{FF2B5EF4-FFF2-40B4-BE49-F238E27FC236}">
                <a16:creationId xmlns:a16="http://schemas.microsoft.com/office/drawing/2014/main" id="{59143E89-3BBB-60EF-02D5-B4B9FD8E7727}"/>
              </a:ext>
            </a:extLst>
          </p:cNvPr>
          <p:cNvSpPr/>
          <p:nvPr/>
        </p:nvSpPr>
        <p:spPr>
          <a:xfrm>
            <a:off x="-1" y="4107908"/>
            <a:ext cx="9144001" cy="103559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0B47B013-95D4-4E06-83E2-648AF6D0A6DE}"/>
              </a:ext>
            </a:extLst>
          </p:cNvPr>
          <p:cNvSpPr/>
          <p:nvPr/>
        </p:nvSpPr>
        <p:spPr>
          <a:xfrm>
            <a:off x="362" y="4411176"/>
            <a:ext cx="9143278" cy="740143"/>
          </a:xfrm>
          <a:prstGeom prst="rect">
            <a:avLst/>
          </a:prstGeom>
          <a:solidFill>
            <a:srgbClr val="06422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15869"/>
            <a:endParaRPr lang="en-US" sz="819" kern="0">
              <a:solidFill>
                <a:srgbClr val="38684B">
                  <a:lumMod val="90000"/>
                  <a:lumOff val="10000"/>
                </a:srgbClr>
              </a:solidFill>
              <a:latin typeface="Arial"/>
            </a:endParaRPr>
          </a:p>
        </p:txBody>
      </p:sp>
      <p:pic>
        <p:nvPicPr>
          <p:cNvPr id="6" name="Picture 5">
            <a:extLst>
              <a:ext uri="{FF2B5EF4-FFF2-40B4-BE49-F238E27FC236}">
                <a16:creationId xmlns:a16="http://schemas.microsoft.com/office/drawing/2014/main" id="{E9612A58-030E-FAC9-E18A-8AB49F412FD5}"/>
              </a:ext>
            </a:extLst>
          </p:cNvPr>
          <p:cNvPicPr/>
          <p:nvPr/>
        </p:nvPicPr>
        <p:blipFill>
          <a:blip r:embed="rId3"/>
          <a:stretch>
            <a:fillRect/>
          </a:stretch>
        </p:blipFill>
        <p:spPr>
          <a:xfrm>
            <a:off x="239402" y="4440825"/>
            <a:ext cx="1693005" cy="659545"/>
          </a:xfrm>
          <a:prstGeom prst="rect">
            <a:avLst/>
          </a:prstGeom>
        </p:spPr>
      </p:pic>
    </p:spTree>
    <p:extLst>
      <p:ext uri="{BB962C8B-B14F-4D97-AF65-F5344CB8AC3E}">
        <p14:creationId xmlns:p14="http://schemas.microsoft.com/office/powerpoint/2010/main" val="1305416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29ABFC81-40F7-3247-9D29-B0B59B3903A5}"/>
              </a:ext>
            </a:extLst>
          </p:cNvPr>
          <p:cNvPicPr>
            <a:picLocks noGrp="1" noChangeAspect="1"/>
          </p:cNvPicPr>
          <p:nvPr>
            <p:ph type="pic" sz="quarter" idx="10"/>
          </p:nvPr>
        </p:nvPicPr>
        <p:blipFill>
          <a:blip r:embed="rId2"/>
          <a:srcRect l="5524" r="5524"/>
          <a:stretch/>
        </p:blipFill>
        <p:spPr>
          <a:xfrm>
            <a:off x="2205111" y="576923"/>
            <a:ext cx="4733777" cy="3989653"/>
          </a:xfrm>
          <a:prstGeom prst="rect">
            <a:avLst/>
          </a:prstGeom>
          <a:blipFill>
            <a:blip r:embed="rId3"/>
            <a:stretch>
              <a:fillRect/>
            </a:stretch>
          </a:blipFill>
          <a:ln w="57150">
            <a:solidFill>
              <a:schemeClr val="accent1"/>
            </a:solidFill>
          </a:ln>
        </p:spPr>
      </p:pic>
    </p:spTree>
    <p:extLst>
      <p:ext uri="{BB962C8B-B14F-4D97-AF65-F5344CB8AC3E}">
        <p14:creationId xmlns:p14="http://schemas.microsoft.com/office/powerpoint/2010/main" val="3262458681"/>
      </p:ext>
    </p:extLst>
  </p:cSld>
  <p:clrMapOvr>
    <a:masterClrMapping/>
  </p:clrMapOvr>
</p:sld>
</file>

<file path=ppt/theme/theme1.xml><?xml version="1.0" encoding="utf-8"?>
<a:theme xmlns:a="http://schemas.openxmlformats.org/drawingml/2006/main" name="Cockram-Presentation-2016">
  <a:themeElements>
    <a:clrScheme name="NFF">
      <a:dk1>
        <a:srgbClr val="000000"/>
      </a:dk1>
      <a:lt1>
        <a:srgbClr val="FFFFFF"/>
      </a:lt1>
      <a:dk2>
        <a:srgbClr val="00412C"/>
      </a:dk2>
      <a:lt2>
        <a:srgbClr val="FEFFFF"/>
      </a:lt2>
      <a:accent1>
        <a:srgbClr val="00AA46"/>
      </a:accent1>
      <a:accent2>
        <a:srgbClr val="00412C"/>
      </a:accent2>
      <a:accent3>
        <a:srgbClr val="FCC249"/>
      </a:accent3>
      <a:accent4>
        <a:srgbClr val="EA6155"/>
      </a:accent4>
      <a:accent5>
        <a:srgbClr val="007E88"/>
      </a:accent5>
      <a:accent6>
        <a:srgbClr val="A8A9A8"/>
      </a:accent6>
      <a:hlink>
        <a:srgbClr val="00AA46"/>
      </a:hlink>
      <a:folHlink>
        <a:srgbClr val="A9A9A9"/>
      </a:folHlink>
    </a:clrScheme>
    <a:fontScheme name="ICON">
      <a:majorFont>
        <a:latin typeface="Work Sans SemiBold"/>
        <a:ea typeface=""/>
        <a:cs typeface=""/>
      </a:majorFont>
      <a:minorFont>
        <a:latin typeface="Work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4BFF6E54-F7C4-1345-A416-3717DDAF90E0}" vid="{876AC7CC-34B5-5442-9FB3-ED0DFC793F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9B74A240C17C941B0404923578AB098" ma:contentTypeVersion="21" ma:contentTypeDescription="Create a new document." ma:contentTypeScope="" ma:versionID="48376a358c9d7f1d3418355fcccf3f59">
  <xsd:schema xmlns:xsd="http://www.w3.org/2001/XMLSchema" xmlns:xs="http://www.w3.org/2001/XMLSchema" xmlns:p="http://schemas.microsoft.com/office/2006/metadata/properties" xmlns:ns1="http://schemas.microsoft.com/sharepoint/v3" xmlns:ns2="c4e2ffe1-997c-4b12-8d4f-f50434da360b" xmlns:ns3="8590beb8-03fa-4f42-ac89-2f72ac324b5c" targetNamespace="http://schemas.microsoft.com/office/2006/metadata/properties" ma:root="true" ma:fieldsID="30ca154e7633901dc945807f0eccca80" ns1:_="" ns2:_="" ns3:_="">
    <xsd:import namespace="http://schemas.microsoft.com/sharepoint/v3"/>
    <xsd:import namespace="c4e2ffe1-997c-4b12-8d4f-f50434da360b"/>
    <xsd:import namespace="8590beb8-03fa-4f42-ac89-2f72ac324b5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e2ffe1-997c-4b12-8d4f-f50434da36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60eedae-143f-4254-adb4-debec8c9d0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90beb8-03fa-4f42-ac89-2f72ac324b5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a82448f-ec71-4485-bdf7-643099cefab9}" ma:internalName="TaxCatchAll" ma:showField="CatchAllData" ma:web="8590beb8-03fa-4f42-ac89-2f72ac324b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4e2ffe1-997c-4b12-8d4f-f50434da360b">
      <Terms xmlns="http://schemas.microsoft.com/office/infopath/2007/PartnerControls"/>
    </lcf76f155ced4ddcb4097134ff3c332f>
    <TaxCatchAll xmlns="8590beb8-03fa-4f42-ac89-2f72ac324b5c" xsi:nil="true"/>
    <SharedWithUsers xmlns="8590beb8-03fa-4f42-ac89-2f72ac324b5c">
      <UserInfo>
        <DisplayName>Warwick Ragg</DisplayName>
        <AccountId>64</AccountId>
        <AccountType/>
      </UserInfo>
      <UserInfo>
        <DisplayName>Tonami Deed</DisplayName>
        <AccountId>1720</AccountId>
        <AccountType/>
      </UserInfo>
      <UserInfo>
        <DisplayName>Emily White</DisplayName>
        <AccountId>2040</AccountId>
        <AccountType/>
      </UserInfo>
      <UserInfo>
        <DisplayName>Chrissy Kerin</DisplayName>
        <AccountId>2684</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A97265D-5B2E-4A13-BB34-9A187CA32E22}">
  <ds:schemaRefs>
    <ds:schemaRef ds:uri="http://schemas.microsoft.com/sharepoint/v3/contenttype/forms"/>
  </ds:schemaRefs>
</ds:datastoreItem>
</file>

<file path=customXml/itemProps2.xml><?xml version="1.0" encoding="utf-8"?>
<ds:datastoreItem xmlns:ds="http://schemas.openxmlformats.org/officeDocument/2006/customXml" ds:itemID="{4F2C0DEC-1A2B-4A08-A56A-B7C21123EAAA}">
  <ds:schemaRefs>
    <ds:schemaRef ds:uri="8590beb8-03fa-4f42-ac89-2f72ac324b5c"/>
    <ds:schemaRef ds:uri="c4e2ffe1-997c-4b12-8d4f-f50434da360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FEB9949-CD48-46CD-9A8E-DDE60F58BF8B}">
  <ds:schemaRefs>
    <ds:schemaRef ds:uri="8590beb8-03fa-4f42-ac89-2f72ac324b5c"/>
    <ds:schemaRef ds:uri="c4e2ffe1-997c-4b12-8d4f-f50434da360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NFF PowerPoint Template</Template>
  <TotalTime>24</TotalTime>
  <Words>370</Words>
  <Application>Microsoft Office PowerPoint</Application>
  <PresentationFormat>On-screen Show (16:9)</PresentationFormat>
  <Paragraphs>41</Paragraphs>
  <Slides>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Work Sans SemiBold</vt:lpstr>
      <vt:lpstr>Work Sans</vt:lpstr>
      <vt:lpstr>Calibri</vt:lpstr>
      <vt:lpstr>Work Sans ExtraBold</vt:lpstr>
      <vt:lpstr>Arial</vt:lpstr>
      <vt:lpstr>Cockram-Presentation-2016</vt:lpstr>
      <vt:lpstr>PowerPoint Presentation</vt:lpstr>
      <vt:lpstr>Impacts to River Health</vt:lpstr>
      <vt:lpstr>EPBC Gap: Driver Vs. Outcomes</vt:lpstr>
      <vt:lpstr>Rationale for Nomination Not Prioritised</vt:lpstr>
      <vt:lpstr>Established Key Threatening Processes RE: Basin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Tonami Deed</dc:creator>
  <cp:lastModifiedBy>Tonami Deed</cp:lastModifiedBy>
  <cp:revision>1</cp:revision>
  <cp:lastPrinted>2023-10-09T01:05:04Z</cp:lastPrinted>
  <dcterms:created xsi:type="dcterms:W3CDTF">2023-10-05T05:47:02Z</dcterms:created>
  <dcterms:modified xsi:type="dcterms:W3CDTF">2026-04-28T03:45:38Z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0x010100B9B74A240C17C941B0404923578AB098</vt:lpwstr>
  </property>
  <property fmtid="{D5CDD505-2E9C-101B-9397-08002B2CF9AE}" pid="3" name="MediaServiceImageTags">
    <vt:lpwstr/>
  </property>
</Properties>
</file>